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4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9C51655-9C68-4666-96AD-66D9FC0FBB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0C6B2EF-6FE1-44C0-B0BB-F8939ACE9F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99F70E5-BD03-4BF6-A258-FCFF28D34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F63-3292-4F03-BAE5-DB1078225F35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5FC76AC-1908-41A1-85D0-8FB0D27D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0C0A46D-DF61-44C6-A80B-EF5901A59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4618-7D55-4486-A426-6655A6CA03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6652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03E72F-31B3-45EA-85B6-3B5E1B1B2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0D9FFA9-876C-41B7-9465-E5697B5F9E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8C2A644-C20F-466B-B4A5-07393A97B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F63-3292-4F03-BAE5-DB1078225F35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FD9D87F-7D25-408F-B28E-2F8F4748E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45CC404-E3E0-4AC4-B86D-74D4F9B20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4618-7D55-4486-A426-6655A6CA03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4054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33C28C3F-C855-4C97-9F9D-DA45E769FA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D2D7C49-B86D-4AD9-988F-A8E024CDF0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0BB307B-855F-47F9-9F63-36CA3C69F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F63-3292-4F03-BAE5-DB1078225F35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436545C-2A8F-41C2-9C03-DE3D934A5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22C3A6D-3185-4F6C-ABA0-7B2212AF7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4618-7D55-4486-A426-6655A6CA03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9164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07FD5A-BA41-4145-B45A-92B607291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BF91052-4FDD-4228-B0B8-C2D090F82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A9118E6-B47F-4B5E-910B-4D50F9679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F63-3292-4F03-BAE5-DB1078225F35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000DEB4-B309-4886-9698-40CC54A17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F60B259-E0F9-45D4-8A99-1D14824B8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4618-7D55-4486-A426-6655A6CA03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916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2DCDB73-6E10-400A-9F53-AB2ED27CE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505EB3F-E5C9-4E28-B442-5BD1AB5AB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F2C2E6A-9F14-4513-9D85-A1875C209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F63-3292-4F03-BAE5-DB1078225F35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0A54C34-0487-4B54-8476-84EE9BBE3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96AE02E-EE97-44FB-A22D-621066B08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4618-7D55-4486-A426-6655A6CA03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8803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7E14163-CD70-40E1-ACC6-7FCED7F23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AC05B9E-36EF-4D38-8A09-62E717D3C4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7EE6C6A-9956-43F7-BE58-8CA7C87DE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6156EAB-801D-47D4-ABB2-1CB149C5C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F63-3292-4F03-BAE5-DB1078225F35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FB78AAB-EBF9-4ECA-AB2E-089559B3B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75727CB-972D-44A6-82FF-9170A0BEE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4618-7D55-4486-A426-6655A6CA03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322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347A5A7-0804-462A-99CE-339D8C838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E861721-4566-4666-9CE0-485A6813B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97F2702-484F-4585-A9AC-C3818F6D2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7E78ECD-1C62-465B-9234-E5B07F118A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9337DFD-1079-47E1-9B08-4E15DAAB33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62806B26-7DAB-4AF3-AE21-C86E80737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F63-3292-4F03-BAE5-DB1078225F35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0489CFD0-8A14-4FB4-BE52-B63912358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54E1C704-4D45-4B5C-A7CF-E2EB6159A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4618-7D55-4486-A426-6655A6CA03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274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B33E41-AD4D-4F19-BEB1-BF8010588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014D9D2-6D3A-40D0-99D6-0774BE656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F63-3292-4F03-BAE5-DB1078225F35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7ECB2F2-9651-47B6-8C61-62A2FE56F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AEB190B-557C-436A-BD37-7F4E89F6F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4618-7D55-4486-A426-6655A6CA03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0976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6F722373-1CD4-483F-AA55-2109B4B38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F63-3292-4F03-BAE5-DB1078225F35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80CA906E-069F-46EA-84A0-47058746D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707146B-1E40-4EB0-AF27-9E80EBF1B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4618-7D55-4486-A426-6655A6CA03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9672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85DDDD-EC61-4B0C-A0D5-6FBA3D88E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D44F170-04B6-4D3C-B7B8-D8D86FE7B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375B55E-1793-45EA-B6F8-7D4E821FC1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E8CAF03-0F20-4CD3-AE56-043271264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F63-3292-4F03-BAE5-DB1078225F35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80B5834-207D-4A9D-8421-2F3DA0C2B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DFBD990-BED5-4D8F-AB99-FBDE35970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4618-7D55-4486-A426-6655A6CA03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0447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9C5C95D-6952-426F-B9A5-599896A23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0B3120CC-23C5-4577-B037-10AF8FF7F8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92DAC91-05DE-4611-A1D4-E25FE3B790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4305D57-26AA-40E7-85B0-B9D23B402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F63-3292-4F03-BAE5-DB1078225F35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EF9BC2F-9931-4462-BC70-0D52E9275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BAE2923-2740-4666-8FB6-FC01A013A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4618-7D55-4486-A426-6655A6CA03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808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539291BD-9B38-4D50-806E-9B966F500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BFAED0F-EBEC-46EE-927F-AA6A902C58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896FC6C-7EF1-4DC8-8807-8C01BA8692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F8F63-3292-4F03-BAE5-DB1078225F35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42A26A7-341C-48F2-9063-E25954A7F5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06642A3-A770-4289-93A7-26069EA772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84618-7D55-4486-A426-6655A6CA03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567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334C264B-3594-4176-806B-862400887EBA}"/>
              </a:ext>
            </a:extLst>
          </p:cNvPr>
          <p:cNvSpPr/>
          <p:nvPr/>
        </p:nvSpPr>
        <p:spPr>
          <a:xfrm>
            <a:off x="595086" y="763209"/>
            <a:ext cx="1304513" cy="1304578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F0068180-B3A4-4B21-8690-0B9EF070F3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881180"/>
              </p:ext>
            </p:extLst>
          </p:nvPr>
        </p:nvGraphicFramePr>
        <p:xfrm>
          <a:off x="595086" y="763209"/>
          <a:ext cx="4320000" cy="43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07426585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3846162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76433285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9953634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078314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796966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402883196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77544231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45238996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062675012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470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14862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31368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5412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00004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00258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44747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40168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36171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589775"/>
                  </a:ext>
                </a:extLst>
              </a:tr>
            </a:tbl>
          </a:graphicData>
        </a:graphic>
      </p:graphicFrame>
      <p:sp>
        <p:nvSpPr>
          <p:cNvPr id="8" name="文字方塊 7">
            <a:extLst>
              <a:ext uri="{FF2B5EF4-FFF2-40B4-BE49-F238E27FC236}">
                <a16:creationId xmlns:a16="http://schemas.microsoft.com/office/drawing/2014/main" id="{5B3E119C-0915-44B0-93EC-6CB8F27532BD}"/>
              </a:ext>
            </a:extLst>
          </p:cNvPr>
          <p:cNvSpPr txBox="1"/>
          <p:nvPr/>
        </p:nvSpPr>
        <p:spPr>
          <a:xfrm>
            <a:off x="679268" y="217714"/>
            <a:ext cx="2811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/>
              <a:t>Image with moving average</a:t>
            </a:r>
            <a:endParaRPr lang="zh-TW" altLang="en-US" b="1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52D01817-0B67-4A37-B885-8447EE3B9FBB}"/>
              </a:ext>
            </a:extLst>
          </p:cNvPr>
          <p:cNvSpPr/>
          <p:nvPr/>
        </p:nvSpPr>
        <p:spPr>
          <a:xfrm>
            <a:off x="5885544" y="763209"/>
            <a:ext cx="1304513" cy="1304578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0" name="表格 4">
            <a:extLst>
              <a:ext uri="{FF2B5EF4-FFF2-40B4-BE49-F238E27FC236}">
                <a16:creationId xmlns:a16="http://schemas.microsoft.com/office/drawing/2014/main" id="{C63FC0D6-0C80-48AA-92DF-FC0171DEEF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886993"/>
              </p:ext>
            </p:extLst>
          </p:nvPr>
        </p:nvGraphicFramePr>
        <p:xfrm>
          <a:off x="5885544" y="763209"/>
          <a:ext cx="4320000" cy="43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07426585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3846162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76433285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9953634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078314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796966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402883196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77544231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45238996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062675012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470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14862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31368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5412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00004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00258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44747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40168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36171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589775"/>
                  </a:ext>
                </a:extLst>
              </a:tr>
            </a:tbl>
          </a:graphicData>
        </a:graphic>
      </p:graphicFrame>
      <p:sp>
        <p:nvSpPr>
          <p:cNvPr id="11" name="文字方塊 10">
            <a:extLst>
              <a:ext uri="{FF2B5EF4-FFF2-40B4-BE49-F238E27FC236}">
                <a16:creationId xmlns:a16="http://schemas.microsoft.com/office/drawing/2014/main" id="{A728A465-A0EB-466B-8ECB-044D9E5E8A04}"/>
              </a:ext>
            </a:extLst>
          </p:cNvPr>
          <p:cNvSpPr txBox="1"/>
          <p:nvPr/>
        </p:nvSpPr>
        <p:spPr>
          <a:xfrm>
            <a:off x="2085198" y="5295104"/>
            <a:ext cx="35846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/>
              <a:t>(4+2+4+3+5+3+2+3+1)/9=</a:t>
            </a:r>
            <a:r>
              <a:rPr lang="en-US" altLang="zh-TW" sz="2400" b="1" dirty="0">
                <a:solidFill>
                  <a:srgbClr val="FF0000"/>
                </a:solidFill>
              </a:rPr>
              <a:t>3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箭號: 向右 11">
            <a:extLst>
              <a:ext uri="{FF2B5EF4-FFF2-40B4-BE49-F238E27FC236}">
                <a16:creationId xmlns:a16="http://schemas.microsoft.com/office/drawing/2014/main" id="{0B9D8989-6FDA-4CBF-9573-BD24D45648F2}"/>
              </a:ext>
            </a:extLst>
          </p:cNvPr>
          <p:cNvSpPr/>
          <p:nvPr/>
        </p:nvSpPr>
        <p:spPr>
          <a:xfrm>
            <a:off x="4990011" y="2067787"/>
            <a:ext cx="895533" cy="120663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EC712611-0AE4-4F7D-8846-69DC4C4278D1}"/>
              </a:ext>
            </a:extLst>
          </p:cNvPr>
          <p:cNvSpPr txBox="1"/>
          <p:nvPr/>
        </p:nvSpPr>
        <p:spPr>
          <a:xfrm>
            <a:off x="679268" y="5894736"/>
            <a:ext cx="10472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/>
              <a:t>(</a:t>
            </a:r>
            <a:r>
              <a:rPr lang="zh-TW" altLang="en-US" sz="2000" dirty="0"/>
              <a:t>把藍色範圍內的每個像素強度加總</a:t>
            </a:r>
            <a:r>
              <a:rPr lang="en-US" altLang="zh-TW" sz="2000" dirty="0"/>
              <a:t>)/(</a:t>
            </a:r>
            <a:r>
              <a:rPr lang="zh-TW" altLang="en-US" sz="2000" dirty="0"/>
              <a:t>藍色範圍內的像素總數</a:t>
            </a:r>
            <a:r>
              <a:rPr lang="en-US" altLang="zh-TW" sz="2000" dirty="0"/>
              <a:t>)=</a:t>
            </a:r>
            <a:r>
              <a:rPr lang="zh-TW" altLang="en-US" sz="2000" dirty="0"/>
              <a:t>藍色區域中心像素的新強度值</a:t>
            </a:r>
          </a:p>
        </p:txBody>
      </p:sp>
    </p:spTree>
    <p:extLst>
      <p:ext uri="{BB962C8B-B14F-4D97-AF65-F5344CB8AC3E}">
        <p14:creationId xmlns:p14="http://schemas.microsoft.com/office/powerpoint/2010/main" val="3032590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334C264B-3594-4176-806B-862400887EBA}"/>
              </a:ext>
            </a:extLst>
          </p:cNvPr>
          <p:cNvSpPr/>
          <p:nvPr/>
        </p:nvSpPr>
        <p:spPr>
          <a:xfrm>
            <a:off x="1613989" y="893838"/>
            <a:ext cx="1304513" cy="1304578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F0068180-B3A4-4B21-8690-0B9EF070F3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689905"/>
              </p:ext>
            </p:extLst>
          </p:nvPr>
        </p:nvGraphicFramePr>
        <p:xfrm>
          <a:off x="1187270" y="893838"/>
          <a:ext cx="4320000" cy="43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07426585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3846162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76433285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9953634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078314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796966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402883196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77544231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45238996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062675012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470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14862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31368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5412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00004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00258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44747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40168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36171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589775"/>
                  </a:ext>
                </a:extLst>
              </a:tr>
            </a:tbl>
          </a:graphicData>
        </a:graphic>
      </p:graphicFrame>
      <p:sp>
        <p:nvSpPr>
          <p:cNvPr id="8" name="文字方塊 7">
            <a:extLst>
              <a:ext uri="{FF2B5EF4-FFF2-40B4-BE49-F238E27FC236}">
                <a16:creationId xmlns:a16="http://schemas.microsoft.com/office/drawing/2014/main" id="{5B3E119C-0915-44B0-93EC-6CB8F27532BD}"/>
              </a:ext>
            </a:extLst>
          </p:cNvPr>
          <p:cNvSpPr txBox="1"/>
          <p:nvPr/>
        </p:nvSpPr>
        <p:spPr>
          <a:xfrm>
            <a:off x="679268" y="217714"/>
            <a:ext cx="2811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/>
              <a:t>Image with moving average</a:t>
            </a:r>
            <a:endParaRPr lang="zh-TW" altLang="en-US" b="1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52D01817-0B67-4A37-B885-8447EE3B9FBB}"/>
              </a:ext>
            </a:extLst>
          </p:cNvPr>
          <p:cNvSpPr/>
          <p:nvPr/>
        </p:nvSpPr>
        <p:spPr>
          <a:xfrm>
            <a:off x="6904447" y="893838"/>
            <a:ext cx="1304513" cy="1304578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0" name="表格 4">
            <a:extLst>
              <a:ext uri="{FF2B5EF4-FFF2-40B4-BE49-F238E27FC236}">
                <a16:creationId xmlns:a16="http://schemas.microsoft.com/office/drawing/2014/main" id="{C63FC0D6-0C80-48AA-92DF-FC0171DEEF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839798"/>
              </p:ext>
            </p:extLst>
          </p:nvPr>
        </p:nvGraphicFramePr>
        <p:xfrm>
          <a:off x="6486429" y="893838"/>
          <a:ext cx="4320000" cy="43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07426585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3846162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76433285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9953634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078314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796966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402883196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77544231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45238996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062675012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470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1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zh-TW" alt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1" dirty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TW" alt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14862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31368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5412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00004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00258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44747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40168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36171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589775"/>
                  </a:ext>
                </a:extLst>
              </a:tr>
            </a:tbl>
          </a:graphicData>
        </a:graphic>
      </p:graphicFrame>
      <p:sp>
        <p:nvSpPr>
          <p:cNvPr id="11" name="文字方塊 10">
            <a:extLst>
              <a:ext uri="{FF2B5EF4-FFF2-40B4-BE49-F238E27FC236}">
                <a16:creationId xmlns:a16="http://schemas.microsoft.com/office/drawing/2014/main" id="{A728A465-A0EB-466B-8ECB-044D9E5E8A04}"/>
              </a:ext>
            </a:extLst>
          </p:cNvPr>
          <p:cNvSpPr txBox="1"/>
          <p:nvPr/>
        </p:nvSpPr>
        <p:spPr>
          <a:xfrm>
            <a:off x="888274" y="5651863"/>
            <a:ext cx="35846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/>
              <a:t>(2+4+6+5+3+7+3+1+5)/9=</a:t>
            </a:r>
            <a:r>
              <a:rPr lang="en-US" altLang="zh-TW" sz="2400" b="1" dirty="0">
                <a:solidFill>
                  <a:srgbClr val="FF0000"/>
                </a:solidFill>
              </a:rPr>
              <a:t>4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箭號: 向右 11">
            <a:extLst>
              <a:ext uri="{FF2B5EF4-FFF2-40B4-BE49-F238E27FC236}">
                <a16:creationId xmlns:a16="http://schemas.microsoft.com/office/drawing/2014/main" id="{0B9D8989-6FDA-4CBF-9573-BD24D45648F2}"/>
              </a:ext>
            </a:extLst>
          </p:cNvPr>
          <p:cNvSpPr/>
          <p:nvPr/>
        </p:nvSpPr>
        <p:spPr>
          <a:xfrm>
            <a:off x="5561418" y="2198416"/>
            <a:ext cx="895533" cy="120663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1183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334C264B-3594-4176-806B-862400887EBA}"/>
              </a:ext>
            </a:extLst>
          </p:cNvPr>
          <p:cNvSpPr/>
          <p:nvPr/>
        </p:nvSpPr>
        <p:spPr>
          <a:xfrm>
            <a:off x="1613989" y="893838"/>
            <a:ext cx="1304513" cy="1304578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F0068180-B3A4-4B21-8690-0B9EF070F3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645785"/>
              </p:ext>
            </p:extLst>
          </p:nvPr>
        </p:nvGraphicFramePr>
        <p:xfrm>
          <a:off x="751837" y="893838"/>
          <a:ext cx="4320000" cy="43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07426585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3846162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76433285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9953634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078314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796966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402883196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77544231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45238996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062675012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470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14862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31368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5412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00004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00258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44747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40168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36171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589775"/>
                  </a:ext>
                </a:extLst>
              </a:tr>
            </a:tbl>
          </a:graphicData>
        </a:graphic>
      </p:graphicFrame>
      <p:sp>
        <p:nvSpPr>
          <p:cNvPr id="8" name="文字方塊 7">
            <a:extLst>
              <a:ext uri="{FF2B5EF4-FFF2-40B4-BE49-F238E27FC236}">
                <a16:creationId xmlns:a16="http://schemas.microsoft.com/office/drawing/2014/main" id="{5B3E119C-0915-44B0-93EC-6CB8F27532BD}"/>
              </a:ext>
            </a:extLst>
          </p:cNvPr>
          <p:cNvSpPr txBox="1"/>
          <p:nvPr/>
        </p:nvSpPr>
        <p:spPr>
          <a:xfrm>
            <a:off x="679268" y="217714"/>
            <a:ext cx="2811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/>
              <a:t>Image with moving average</a:t>
            </a:r>
            <a:endParaRPr lang="zh-TW" altLang="en-US" b="1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52D01817-0B67-4A37-B885-8447EE3B9FBB}"/>
              </a:ext>
            </a:extLst>
          </p:cNvPr>
          <p:cNvSpPr/>
          <p:nvPr/>
        </p:nvSpPr>
        <p:spPr>
          <a:xfrm>
            <a:off x="6904447" y="893838"/>
            <a:ext cx="1304513" cy="1304578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0" name="表格 4">
            <a:extLst>
              <a:ext uri="{FF2B5EF4-FFF2-40B4-BE49-F238E27FC236}">
                <a16:creationId xmlns:a16="http://schemas.microsoft.com/office/drawing/2014/main" id="{C63FC0D6-0C80-48AA-92DF-FC0171DEEF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27513"/>
              </p:ext>
            </p:extLst>
          </p:nvPr>
        </p:nvGraphicFramePr>
        <p:xfrm>
          <a:off x="6042289" y="893838"/>
          <a:ext cx="4320000" cy="43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07426585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3846162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76433285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9953634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078314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796966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402883196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77544231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45238996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062675012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4702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1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zh-TW" alt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b="1" dirty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TW" alt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14862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31368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5412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00004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00258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44747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40168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36171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589775"/>
                  </a:ext>
                </a:extLst>
              </a:tr>
            </a:tbl>
          </a:graphicData>
        </a:graphic>
      </p:graphicFrame>
      <p:sp>
        <p:nvSpPr>
          <p:cNvPr id="12" name="箭號: 向右 11">
            <a:extLst>
              <a:ext uri="{FF2B5EF4-FFF2-40B4-BE49-F238E27FC236}">
                <a16:creationId xmlns:a16="http://schemas.microsoft.com/office/drawing/2014/main" id="{0B9D8989-6FDA-4CBF-9573-BD24D45648F2}"/>
              </a:ext>
            </a:extLst>
          </p:cNvPr>
          <p:cNvSpPr/>
          <p:nvPr/>
        </p:nvSpPr>
        <p:spPr>
          <a:xfrm>
            <a:off x="5073734" y="2198416"/>
            <a:ext cx="895533" cy="120663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57857F35-468B-458F-80B2-30ECD0579CD4}"/>
              </a:ext>
            </a:extLst>
          </p:cNvPr>
          <p:cNvSpPr txBox="1"/>
          <p:nvPr/>
        </p:nvSpPr>
        <p:spPr>
          <a:xfrm>
            <a:off x="1262743" y="5520630"/>
            <a:ext cx="98668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請利用前兩頁的計算方法，計算出所有方格中的每個新平均強度，這種方法就是影像的移動平均法，可用於去除影像中的雜訊。因為目前輸入的二維影像有雜訊會影響第一極值與第二極值的判斷，所以要請你先寫出這部分的程式。</a:t>
            </a:r>
          </a:p>
        </p:txBody>
      </p:sp>
    </p:spTree>
    <p:extLst>
      <p:ext uri="{BB962C8B-B14F-4D97-AF65-F5344CB8AC3E}">
        <p14:creationId xmlns:p14="http://schemas.microsoft.com/office/powerpoint/2010/main" val="2083602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89252974-B33F-47D8-98E6-A23F9DDD0B41}"/>
              </a:ext>
            </a:extLst>
          </p:cNvPr>
          <p:cNvSpPr txBox="1"/>
          <p:nvPr/>
        </p:nvSpPr>
        <p:spPr>
          <a:xfrm>
            <a:off x="949234" y="1392767"/>
            <a:ext cx="986681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zh-TW" altLang="en-US" sz="3200" dirty="0"/>
              <a:t>請先用</a:t>
            </a:r>
            <a:r>
              <a:rPr lang="en-US" altLang="zh-TW" sz="3200" dirty="0"/>
              <a:t>random number</a:t>
            </a:r>
            <a:r>
              <a:rPr lang="zh-TW" altLang="en-US" sz="3200" dirty="0"/>
              <a:t>產生一個</a:t>
            </a:r>
            <a:r>
              <a:rPr lang="en-US" altLang="zh-TW" sz="3200" dirty="0"/>
              <a:t>10x10</a:t>
            </a:r>
            <a:r>
              <a:rPr lang="zh-TW" altLang="en-US" sz="3200" dirty="0"/>
              <a:t>的陣列，每個陣列的數值是介於</a:t>
            </a:r>
            <a:r>
              <a:rPr lang="en-US" altLang="zh-TW" sz="3200" dirty="0"/>
              <a:t>1~10</a:t>
            </a:r>
            <a:r>
              <a:rPr lang="zh-TW" altLang="en-US" sz="3200" dirty="0"/>
              <a:t>的整數</a:t>
            </a:r>
            <a:endParaRPr lang="en-US" altLang="zh-TW" sz="3200" dirty="0"/>
          </a:p>
          <a:p>
            <a:pPr marL="342900" indent="-342900">
              <a:buAutoNum type="arabicPeriod"/>
            </a:pPr>
            <a:r>
              <a:rPr lang="zh-TW" altLang="en-US" sz="3200" dirty="0"/>
              <a:t>利用雙迴圈</a:t>
            </a:r>
            <a:r>
              <a:rPr lang="en-US" altLang="zh-TW" sz="3200" dirty="0"/>
              <a:t>(</a:t>
            </a:r>
            <a:r>
              <a:rPr lang="zh-TW" altLang="en-US" sz="3200" dirty="0"/>
              <a:t>內外兩層</a:t>
            </a:r>
            <a:r>
              <a:rPr lang="en-US" altLang="zh-TW" sz="3200" dirty="0"/>
              <a:t>)</a:t>
            </a:r>
            <a:r>
              <a:rPr lang="zh-TW" altLang="en-US" sz="3200" dirty="0"/>
              <a:t>並根據前兩頁的移動平均計算，撰寫出一個二維移動平均程式</a:t>
            </a:r>
          </a:p>
        </p:txBody>
      </p:sp>
    </p:spTree>
    <p:extLst>
      <p:ext uri="{BB962C8B-B14F-4D97-AF65-F5344CB8AC3E}">
        <p14:creationId xmlns:p14="http://schemas.microsoft.com/office/powerpoint/2010/main" val="4080077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468</Words>
  <Application>Microsoft Office PowerPoint</Application>
  <PresentationFormat>寬螢幕</PresentationFormat>
  <Paragraphs>314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MengTsan Tsai</dc:creator>
  <cp:lastModifiedBy>MengTsan Tsai</cp:lastModifiedBy>
  <cp:revision>2</cp:revision>
  <dcterms:created xsi:type="dcterms:W3CDTF">2022-02-14T14:37:54Z</dcterms:created>
  <dcterms:modified xsi:type="dcterms:W3CDTF">2022-02-14T15:05:47Z</dcterms:modified>
</cp:coreProperties>
</file>