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22"/>
  </p:notesMasterIdLst>
  <p:sldIdLst>
    <p:sldId id="262" r:id="rId3"/>
    <p:sldId id="263" r:id="rId4"/>
    <p:sldId id="266" r:id="rId5"/>
    <p:sldId id="257" r:id="rId6"/>
    <p:sldId id="258" r:id="rId7"/>
    <p:sldId id="259" r:id="rId8"/>
    <p:sldId id="267" r:id="rId9"/>
    <p:sldId id="268" r:id="rId10"/>
    <p:sldId id="264" r:id="rId11"/>
    <p:sldId id="270" r:id="rId12"/>
    <p:sldId id="260" r:id="rId13"/>
    <p:sldId id="265" r:id="rId14"/>
    <p:sldId id="269" r:id="rId15"/>
    <p:sldId id="271" r:id="rId16"/>
    <p:sldId id="261"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607" autoAdjust="0"/>
  </p:normalViewPr>
  <p:slideViewPr>
    <p:cSldViewPr>
      <p:cViewPr>
        <p:scale>
          <a:sx n="79" d="100"/>
          <a:sy n="79" d="100"/>
        </p:scale>
        <p:origin x="-162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C587DF-19F3-4E67-AAD7-50E646E76620}" type="datetimeFigureOut">
              <a:rPr lang="en-US" smtClean="0"/>
              <a:pPr/>
              <a:t>7/30/2013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257903-8A4F-4F24-9CB3-B2FEAE8B48E2}" type="slidenum">
              <a:rPr lang="en-US" smtClean="0"/>
              <a:pPr/>
              <a:t>‹#›</a:t>
            </a:fld>
            <a:endParaRPr lang="en-US"/>
          </a:p>
        </p:txBody>
      </p:sp>
    </p:spTree>
    <p:extLst>
      <p:ext uri="{BB962C8B-B14F-4D97-AF65-F5344CB8AC3E}">
        <p14:creationId xmlns:p14="http://schemas.microsoft.com/office/powerpoint/2010/main" val="1524358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C733314-F663-4AD2-9FCE-9B8A526FF378}" type="slidenum">
              <a:rPr lang="en-US"/>
              <a:pPr/>
              <a:t>1</a:t>
            </a:fld>
            <a:endParaRPr lang="en-US"/>
          </a:p>
        </p:txBody>
      </p:sp>
      <p:sp>
        <p:nvSpPr>
          <p:cNvPr id="18433"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endParaRPr lang="en-US" dirty="0" smtClean="0"/>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12</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r>
              <a:rPr lang="en-US" dirty="0" smtClean="0">
                <a:ea typeface="SimSun" charset="-122"/>
              </a:rPr>
              <a:t>Drop a DAQ Assistant.</a:t>
            </a:r>
            <a:r>
              <a:rPr lang="en-US" baseline="0" dirty="0" smtClean="0">
                <a:ea typeface="SimSun" charset="-122"/>
              </a:rPr>
              <a:t> Show how to select in or out, digital or analog.</a:t>
            </a:r>
          </a:p>
          <a:p>
            <a:pPr>
              <a:spcBef>
                <a:spcPct val="0"/>
              </a:spcBef>
              <a:spcAft>
                <a:spcPts val="483"/>
              </a:spcAft>
              <a:tabLst>
                <a:tab pos="649628" algn="l"/>
                <a:tab pos="1299256" algn="l"/>
                <a:tab pos="1948884" algn="l"/>
                <a:tab pos="2598511" algn="l"/>
                <a:tab pos="3248139" algn="l"/>
                <a:tab pos="3897767" algn="l"/>
                <a:tab pos="4547395" algn="l"/>
                <a:tab pos="5197023" algn="l"/>
              </a:tabLst>
            </a:pPr>
            <a:r>
              <a:rPr lang="en-US" baseline="0" dirty="0" smtClean="0">
                <a:ea typeface="SimSun" charset="-122"/>
              </a:rPr>
              <a:t>Show how to select voltage or other parameter</a:t>
            </a:r>
          </a:p>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r>
              <a:rPr lang="en-US" dirty="0" smtClean="0"/>
              <a:t>Create Virtual Channel VI</a:t>
            </a:r>
          </a:p>
          <a:p>
            <a:pPr lvl="2" eaLnBrk="1" hangingPunct="1"/>
            <a:r>
              <a:rPr lang="en-US" dirty="0" smtClean="0"/>
              <a:t>Creates a virtual channel and adds it to a task</a:t>
            </a:r>
          </a:p>
          <a:p>
            <a:pPr lvl="2" eaLnBrk="1" hangingPunct="1"/>
            <a:r>
              <a:rPr lang="en-US" dirty="0" smtClean="0"/>
              <a:t>Use pull-down menu to select the appropriate instance of this VI</a:t>
            </a:r>
          </a:p>
          <a:p>
            <a:pPr lvl="2" eaLnBrk="1" hangingPunct="1"/>
            <a:endParaRPr lang="en-US" dirty="0" smtClean="0"/>
          </a:p>
          <a:p>
            <a:pPr lvl="1" eaLnBrk="1" hangingPunct="1"/>
            <a:r>
              <a:rPr lang="en-US" dirty="0" smtClean="0"/>
              <a:t>Configure timing if reading multiple samples</a:t>
            </a:r>
          </a:p>
          <a:p>
            <a:pPr lvl="2" eaLnBrk="1" hangingPunct="1"/>
            <a:r>
              <a:rPr lang="en-US" dirty="0" smtClean="0"/>
              <a:t>Sample rate, timing source, etc</a:t>
            </a:r>
          </a:p>
          <a:p>
            <a:pPr lvl="1" eaLnBrk="1" hangingPunct="1"/>
            <a:r>
              <a:rPr lang="en-US" dirty="0" smtClean="0"/>
              <a:t>Configure triggering if necessary for application</a:t>
            </a:r>
          </a:p>
          <a:p>
            <a:pPr lvl="2" eaLnBrk="1" hangingPunct="1"/>
            <a:r>
              <a:rPr lang="en-US" dirty="0" smtClean="0"/>
              <a:t>Configures the task to start or stop on a rising or falling digital edge, analog edge, or analog windows</a:t>
            </a:r>
          </a:p>
          <a:p>
            <a:endParaRPr lang="en-US" dirty="0" smtClean="0"/>
          </a:p>
          <a:p>
            <a:pPr lvl="1" eaLnBrk="1" hangingPunct="1"/>
            <a:r>
              <a:rPr lang="en-US" dirty="0" smtClean="0"/>
              <a:t>Acquire or generate data from the DAQ device</a:t>
            </a:r>
          </a:p>
          <a:p>
            <a:pPr lvl="1" eaLnBrk="1" hangingPunct="1"/>
            <a:r>
              <a:rPr lang="en-US" dirty="0" smtClean="0"/>
              <a:t>Make sure pull-down menu selection is compatible with task configuration</a:t>
            </a:r>
          </a:p>
          <a:p>
            <a:pPr lvl="1" eaLnBrk="1" hangingPunct="1"/>
            <a:endParaRPr lang="en-US" dirty="0" smtClean="0"/>
          </a:p>
          <a:p>
            <a:pPr lvl="1" eaLnBrk="1" hangingPunct="1"/>
            <a:r>
              <a:rPr lang="en-US" dirty="0" err="1" smtClean="0"/>
              <a:t>DAQmx</a:t>
            </a:r>
            <a:r>
              <a:rPr lang="en-US" dirty="0" smtClean="0"/>
              <a:t> Clear Task VI</a:t>
            </a:r>
          </a:p>
          <a:p>
            <a:pPr lvl="2" eaLnBrk="1" hangingPunct="1"/>
            <a:r>
              <a:rPr lang="en-US" dirty="0" smtClean="0"/>
              <a:t>Stops the task</a:t>
            </a:r>
          </a:p>
          <a:p>
            <a:pPr lvl="2" eaLnBrk="1" hangingPunct="1"/>
            <a:r>
              <a:rPr lang="en-US" dirty="0" smtClean="0"/>
              <a:t>Releases any resources the task reserved</a:t>
            </a:r>
          </a:p>
          <a:p>
            <a:pPr lvl="2" eaLnBrk="1" hangingPunct="1"/>
            <a:r>
              <a:rPr lang="en-US" dirty="0" smtClean="0"/>
              <a:t>Clears the task</a:t>
            </a:r>
          </a:p>
          <a:p>
            <a:pPr lvl="1" eaLnBrk="1" hangingPunct="1"/>
            <a:endParaRPr lang="en-US" dirty="0" smtClean="0"/>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eaLnBrk="1" hangingPunct="1"/>
            <a:r>
              <a:rPr lang="en-US" dirty="0" smtClean="0"/>
              <a:t>Create Virtual Channel VI</a:t>
            </a:r>
          </a:p>
          <a:p>
            <a:pPr lvl="2" eaLnBrk="1" hangingPunct="1"/>
            <a:r>
              <a:rPr lang="en-US" dirty="0" smtClean="0"/>
              <a:t>Creates a virtual channel and adds it to a task</a:t>
            </a:r>
          </a:p>
          <a:p>
            <a:pPr lvl="2" eaLnBrk="1" hangingPunct="1"/>
            <a:r>
              <a:rPr lang="en-US" dirty="0" smtClean="0"/>
              <a:t>Use pull-down menu to select the appropriate instance of this VI</a:t>
            </a:r>
          </a:p>
          <a:p>
            <a:pPr lvl="2" eaLnBrk="1" hangingPunct="1"/>
            <a:endParaRPr lang="en-US" dirty="0" smtClean="0"/>
          </a:p>
          <a:p>
            <a:pPr lvl="1" eaLnBrk="1" hangingPunct="1"/>
            <a:r>
              <a:rPr lang="en-US" dirty="0" smtClean="0"/>
              <a:t>Configure timing if reading multiple samples</a:t>
            </a:r>
          </a:p>
          <a:p>
            <a:pPr lvl="2" eaLnBrk="1" hangingPunct="1"/>
            <a:r>
              <a:rPr lang="en-US" dirty="0" smtClean="0"/>
              <a:t>Sample rate, timing source, etc</a:t>
            </a:r>
          </a:p>
          <a:p>
            <a:pPr lvl="1" eaLnBrk="1" hangingPunct="1"/>
            <a:r>
              <a:rPr lang="en-US" dirty="0" smtClean="0"/>
              <a:t>Configure triggering if necessary for application</a:t>
            </a:r>
          </a:p>
          <a:p>
            <a:pPr lvl="2" eaLnBrk="1" hangingPunct="1"/>
            <a:r>
              <a:rPr lang="en-US" dirty="0" smtClean="0"/>
              <a:t>Configures the task to start or stop on a rising or falling digital edge, analog edge, or analog windows</a:t>
            </a:r>
          </a:p>
          <a:p>
            <a:pPr lvl="2" eaLnBrk="1" hangingPunct="1"/>
            <a:endParaRPr lang="en-US" dirty="0" smtClean="0"/>
          </a:p>
          <a:p>
            <a:pPr marL="0" lvl="1" defTabSz="410291" eaLnBrk="0" fontAlgn="base" hangingPunct="0">
              <a:spcBef>
                <a:spcPct val="30000"/>
              </a:spcBef>
              <a:spcAft>
                <a:spcPct val="0"/>
              </a:spcAft>
              <a:buClr>
                <a:srgbClr val="000000"/>
              </a:buClr>
              <a:buSzPct val="100000"/>
              <a:defRPr/>
            </a:pPr>
            <a:r>
              <a:rPr lang="en-US" dirty="0" smtClean="0"/>
              <a:t>Starts the task after the task has been configured</a:t>
            </a:r>
          </a:p>
          <a:p>
            <a:endParaRPr lang="en-US" dirty="0" smtClean="0"/>
          </a:p>
          <a:p>
            <a:pPr lvl="1" eaLnBrk="1" hangingPunct="1"/>
            <a:r>
              <a:rPr lang="en-US" dirty="0" smtClean="0"/>
              <a:t>Acquire or generate data from the DAQ device</a:t>
            </a:r>
          </a:p>
          <a:p>
            <a:pPr lvl="1" eaLnBrk="1" hangingPunct="1"/>
            <a:r>
              <a:rPr lang="en-US" dirty="0" smtClean="0"/>
              <a:t>Make sure pull-down menu selection is compatible with task configuration</a:t>
            </a:r>
          </a:p>
          <a:p>
            <a:pPr lvl="1" eaLnBrk="1" hangingPunct="1"/>
            <a:endParaRPr lang="en-US" dirty="0" smtClean="0"/>
          </a:p>
          <a:p>
            <a:pPr lvl="1" eaLnBrk="1" hangingPunct="1"/>
            <a:r>
              <a:rPr lang="en-US" dirty="0" err="1" smtClean="0"/>
              <a:t>DAQmx</a:t>
            </a:r>
            <a:r>
              <a:rPr lang="en-US" dirty="0" smtClean="0"/>
              <a:t> Clear Task VI</a:t>
            </a:r>
          </a:p>
          <a:p>
            <a:pPr lvl="2" eaLnBrk="1" hangingPunct="1"/>
            <a:r>
              <a:rPr lang="en-US" dirty="0" smtClean="0"/>
              <a:t>Stops the task</a:t>
            </a:r>
          </a:p>
          <a:p>
            <a:pPr lvl="2" eaLnBrk="1" hangingPunct="1"/>
            <a:r>
              <a:rPr lang="en-US" dirty="0" smtClean="0"/>
              <a:t>Releases any resources the task reserved</a:t>
            </a:r>
          </a:p>
          <a:p>
            <a:pPr lvl="2" eaLnBrk="1" hangingPunct="1"/>
            <a:r>
              <a:rPr lang="en-US" dirty="0" smtClean="0"/>
              <a:t>Clears the task</a:t>
            </a:r>
          </a:p>
          <a:p>
            <a:pPr lvl="1" eaLnBrk="1" hangingPunct="1"/>
            <a:endParaRPr lang="en-US" dirty="0" smtClean="0"/>
          </a:p>
          <a:p>
            <a:endParaRPr lang="en-US" dirty="0"/>
          </a:p>
        </p:txBody>
      </p:sp>
      <p:sp>
        <p:nvSpPr>
          <p:cNvPr id="4" name="Slide Number Placeholder 3"/>
          <p:cNvSpPr>
            <a:spLocks noGrp="1"/>
          </p:cNvSpPr>
          <p:nvPr>
            <p:ph type="sldNum" idx="10"/>
          </p:nvPr>
        </p:nvSpPr>
        <p:spPr/>
        <p:txBody>
          <a:bodyPr/>
          <a:lstStyle/>
          <a:p>
            <a:fld id="{9E94E366-76FE-495F-9CC2-8605A1FD343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257903-8A4F-4F24-9CB3-B2FEAE8B48E2}"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18</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19</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2</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639973E-E4CD-44BE-8670-92BA000F3786}" type="slidenum">
              <a:rPr lang="en-US"/>
              <a:pPr/>
              <a:t>3</a:t>
            </a:fld>
            <a:endParaRPr lang="en-US"/>
          </a:p>
        </p:txBody>
      </p:sp>
      <p:sp>
        <p:nvSpPr>
          <p:cNvPr id="45057"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45058" name="Rectangle 2"/>
          <p:cNvSpPr txBox="1">
            <a:spLocks noGrp="1" noChangeArrowheads="1"/>
          </p:cNvSpPr>
          <p:nvPr>
            <p:ph type="body" idx="1"/>
          </p:nvPr>
        </p:nvSpPr>
        <p:spPr bwMode="auto">
          <a:xfrm>
            <a:off x="686360" y="4342535"/>
            <a:ext cx="5486681" cy="4114511"/>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lIns="89709" tIns="44855" rIns="89709" bIns="44855"/>
          <a:lstStyle/>
          <a:p>
            <a:pPr algn="r" eaLnBrk="0" hangingPunct="0"/>
            <a:fld id="{B4BB3FB4-E2A9-45DF-A813-C36405F5D3E2}" type="slidenum">
              <a:rPr lang="en-US" b="1">
                <a:solidFill>
                  <a:srgbClr val="FFFFFF"/>
                </a:solidFill>
              </a:rPr>
              <a:pPr algn="r" eaLnBrk="0" hangingPunct="0"/>
              <a:t>4</a:t>
            </a:fld>
            <a:endParaRPr lang="en-US" b="1" dirty="0">
              <a:solidFill>
                <a:srgbClr val="FFFFFF"/>
              </a:solidFill>
            </a:endParaRPr>
          </a:p>
        </p:txBody>
      </p:sp>
      <p:sp>
        <p:nvSpPr>
          <p:cNvPr id="680963" name="Rectangle 2"/>
          <p:cNvSpPr>
            <a:spLocks noGrp="1" noRot="1" noChangeAspect="1" noChangeArrowheads="1" noTextEdit="1"/>
          </p:cNvSpPr>
          <p:nvPr>
            <p:ph type="sldImg"/>
          </p:nvPr>
        </p:nvSpPr>
        <p:spPr bwMode="auto">
          <a:xfrm>
            <a:off x="811213" y="450850"/>
            <a:ext cx="5092700" cy="3821113"/>
          </a:xfrm>
          <a:noFill/>
          <a:ln>
            <a:solidFill>
              <a:srgbClr val="000000"/>
            </a:solidFill>
            <a:miter lim="800000"/>
            <a:headEnd/>
            <a:tailEnd/>
          </a:ln>
        </p:spPr>
      </p:sp>
      <p:sp>
        <p:nvSpPr>
          <p:cNvPr id="680964" name="Rectangle 3"/>
          <p:cNvSpPr>
            <a:spLocks noGrp="1" noChangeArrowheads="1"/>
          </p:cNvSpPr>
          <p:nvPr>
            <p:ph type="body" idx="1"/>
          </p:nvPr>
        </p:nvSpPr>
        <p:spPr>
          <a:xfrm>
            <a:off x="686113" y="4506329"/>
            <a:ext cx="5485778" cy="4112298"/>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7"/>
          <p:cNvSpPr>
            <a:spLocks noGrp="1" noChangeArrowheads="1"/>
          </p:cNvSpPr>
          <p:nvPr>
            <p:ph type="sldNum" sz="quarter" idx="4294967295"/>
          </p:nvPr>
        </p:nvSpPr>
        <p:spPr bwMode="auto">
          <a:xfrm>
            <a:off x="3883297" y="8684299"/>
            <a:ext cx="2973149" cy="458139"/>
          </a:xfrm>
          <a:prstGeom prst="rect">
            <a:avLst/>
          </a:prstGeom>
          <a:noFill/>
          <a:ln>
            <a:miter lim="800000"/>
            <a:headEnd/>
            <a:tailEnd/>
          </a:ln>
        </p:spPr>
        <p:txBody>
          <a:bodyPr lIns="89709" tIns="44855" rIns="89709" bIns="44855"/>
          <a:lstStyle/>
          <a:p>
            <a:pPr algn="r" eaLnBrk="0" hangingPunct="0"/>
            <a:fld id="{B4BB3FB4-E2A9-45DF-A813-C36405F5D3E2}" type="slidenum">
              <a:rPr lang="en-US" b="1">
                <a:solidFill>
                  <a:srgbClr val="FFFFFF"/>
                </a:solidFill>
              </a:rPr>
              <a:pPr algn="r" eaLnBrk="0" hangingPunct="0"/>
              <a:t>5</a:t>
            </a:fld>
            <a:endParaRPr lang="en-US" b="1" dirty="0">
              <a:solidFill>
                <a:srgbClr val="FFFFFF"/>
              </a:solidFill>
            </a:endParaRPr>
          </a:p>
        </p:txBody>
      </p:sp>
      <p:sp>
        <p:nvSpPr>
          <p:cNvPr id="680963" name="Rectangle 2"/>
          <p:cNvSpPr>
            <a:spLocks noGrp="1" noRot="1" noChangeAspect="1" noChangeArrowheads="1" noTextEdit="1"/>
          </p:cNvSpPr>
          <p:nvPr>
            <p:ph type="sldImg"/>
          </p:nvPr>
        </p:nvSpPr>
        <p:spPr bwMode="auto">
          <a:xfrm>
            <a:off x="811213" y="450850"/>
            <a:ext cx="5092700" cy="3821113"/>
          </a:xfrm>
          <a:noFill/>
          <a:ln>
            <a:solidFill>
              <a:srgbClr val="000000"/>
            </a:solidFill>
            <a:miter lim="800000"/>
            <a:headEnd/>
            <a:tailEnd/>
          </a:ln>
        </p:spPr>
      </p:sp>
      <p:sp>
        <p:nvSpPr>
          <p:cNvPr id="680964" name="Rectangle 3"/>
          <p:cNvSpPr>
            <a:spLocks noGrp="1" noChangeArrowheads="1"/>
          </p:cNvSpPr>
          <p:nvPr>
            <p:ph type="body" idx="1"/>
          </p:nvPr>
        </p:nvSpPr>
        <p:spPr>
          <a:xfrm>
            <a:off x="686113" y="4506329"/>
            <a:ext cx="5485778" cy="4112298"/>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1987" name="Rectangle 3"/>
          <p:cNvSpPr>
            <a:spLocks noGrp="1" noChangeArrowheads="1"/>
          </p:cNvSpPr>
          <p:nvPr>
            <p:ph type="body" idx="1"/>
          </p:nvPr>
        </p:nvSpPr>
        <p:spPr>
          <a:noFill/>
          <a:ln/>
        </p:spPr>
        <p:txBody>
          <a:bodyPr/>
          <a:lstStyle/>
          <a:p>
            <a:pPr eaLnBrk="1" hangingPunct="1"/>
            <a:r>
              <a:rPr lang="en-US" smtClean="0"/>
              <a:t>The final component of a complete Data Acquisition System is the software.  In this section we will discuss the different levels of DAQmx software that are used to program your DAQ device.  The three levels are NI-DAQmx, Measurement &amp; Automation Explorer (MAX), and LabVIEW.  The remainder of this chapter will contain an overview of NI-DAQ and MAX.  The remaining five chapters will focus on using LabVIEW.</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1987" name="Rectangle 3"/>
          <p:cNvSpPr>
            <a:spLocks noGrp="1" noChangeArrowheads="1"/>
          </p:cNvSpPr>
          <p:nvPr>
            <p:ph type="body" idx="1"/>
          </p:nvPr>
        </p:nvSpPr>
        <p:spPr>
          <a:noFill/>
          <a:ln/>
        </p:spPr>
        <p:txBody>
          <a:bodyPr/>
          <a:lstStyle/>
          <a:p>
            <a:pPr eaLnBrk="1" hangingPunct="1"/>
            <a:r>
              <a:rPr lang="en-US" dirty="0" smtClean="0"/>
              <a:t>Measurement &amp; Automation Explorer (MAX)</a:t>
            </a:r>
            <a:r>
              <a:rPr lang="en-US" baseline="0" dirty="0" smtClean="0"/>
              <a:t> is a utility that allows you to do many things regarding data acquisition and instrument control devices.  When first installing a device or software package, MAX can help you verify that everything is installed properly and communication with device is working.  </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1987" name="Rectangle 3"/>
          <p:cNvSpPr>
            <a:spLocks noGrp="1" noChangeArrowheads="1"/>
          </p:cNvSpPr>
          <p:nvPr>
            <p:ph type="body" idx="1"/>
          </p:nvPr>
        </p:nvSpPr>
        <p:spPr>
          <a:noFill/>
          <a:ln/>
        </p:spPr>
        <p:txBody>
          <a:bodyPr/>
          <a:lstStyle/>
          <a:p>
            <a:pPr eaLnBrk="1" hangingPunct="1"/>
            <a:r>
              <a:rPr lang="en-US" dirty="0" smtClean="0"/>
              <a:t>MAX</a:t>
            </a:r>
            <a:r>
              <a:rPr lang="en-US" baseline="0" dirty="0" smtClean="0"/>
              <a:t> separates the local system from remotes systems.  Under My System, you can expand Devices and Interfaces to see which devices are currently installed or were previously installed.   Each devices will be given an alias such as Dev1 which will be used to identify the device in LabVIEW when creating tasks.  </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EFBA241F-FF70-44C8-B22C-A86200DC4C63}" type="slidenum">
              <a:rPr lang="en-US"/>
              <a:pPr/>
              <a:t>9</a:t>
            </a:fld>
            <a:endParaRPr lang="en-US"/>
          </a:p>
        </p:txBody>
      </p:sp>
      <p:sp>
        <p:nvSpPr>
          <p:cNvPr id="56321" name="Rectangle 1"/>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p:spPr>
      </p:sp>
      <p:sp>
        <p:nvSpPr>
          <p:cNvPr id="56322" name="Text Box 2"/>
          <p:cNvSpPr txBox="1">
            <a:spLocks noGrp="1" noChangeArrowheads="1"/>
          </p:cNvSpPr>
          <p:nvPr>
            <p:ph type="body" idx="1"/>
          </p:nvPr>
        </p:nvSpPr>
        <p:spPr bwMode="auto">
          <a:xfrm>
            <a:off x="686360" y="4342535"/>
            <a:ext cx="5486681" cy="4114511"/>
          </a:xfrm>
          <a:prstGeom prst="rect">
            <a:avLst/>
          </a:prstGeom>
          <a:noFill/>
          <a:ln>
            <a:round/>
            <a:headEnd/>
            <a:tailEnd/>
          </a:ln>
        </p:spPr>
        <p:txBody>
          <a:bodyPr tIns="82058"/>
          <a:lstStyle/>
          <a:p>
            <a:pPr>
              <a:spcBef>
                <a:spcPct val="0"/>
              </a:spcBef>
              <a:spcAft>
                <a:spcPts val="483"/>
              </a:spcAft>
              <a:tabLst>
                <a:tab pos="649628" algn="l"/>
                <a:tab pos="1299256" algn="l"/>
                <a:tab pos="1948884" algn="l"/>
                <a:tab pos="2598511" algn="l"/>
                <a:tab pos="3248139" algn="l"/>
                <a:tab pos="3897767" algn="l"/>
                <a:tab pos="4547395" algn="l"/>
                <a:tab pos="5197023" algn="l"/>
              </a:tabLst>
            </a:pPr>
            <a:r>
              <a:rPr lang="en-US" dirty="0" smtClean="0">
                <a:ea typeface="SimSun" charset="-122"/>
              </a:rPr>
              <a:t>Launch MAX</a:t>
            </a:r>
          </a:p>
          <a:p>
            <a:pPr>
              <a:spcBef>
                <a:spcPct val="0"/>
              </a:spcBef>
              <a:spcAft>
                <a:spcPts val="483"/>
              </a:spcAft>
              <a:tabLst>
                <a:tab pos="649628" algn="l"/>
                <a:tab pos="1299256" algn="l"/>
                <a:tab pos="1948884" algn="l"/>
                <a:tab pos="2598511" algn="l"/>
                <a:tab pos="3248139" algn="l"/>
                <a:tab pos="3897767" algn="l"/>
                <a:tab pos="4547395" algn="l"/>
                <a:tab pos="5197023" algn="l"/>
              </a:tabLst>
            </a:pPr>
            <a:r>
              <a:rPr lang="en-US" dirty="0" smtClean="0">
                <a:ea typeface="SimSun" charset="-122"/>
              </a:rPr>
              <a:t>Show configuration of device</a:t>
            </a:r>
          </a:p>
          <a:p>
            <a:pPr>
              <a:spcBef>
                <a:spcPct val="0"/>
              </a:spcBef>
              <a:spcAft>
                <a:spcPts val="483"/>
              </a:spcAft>
              <a:tabLst>
                <a:tab pos="649628" algn="l"/>
                <a:tab pos="1299256" algn="l"/>
                <a:tab pos="1948884" algn="l"/>
                <a:tab pos="2598511" algn="l"/>
                <a:tab pos="3248139" algn="l"/>
                <a:tab pos="3897767" algn="l"/>
                <a:tab pos="4547395" algn="l"/>
                <a:tab pos="5197023" algn="l"/>
              </a:tabLst>
            </a:pPr>
            <a:r>
              <a:rPr lang="en-US" dirty="0" smtClean="0">
                <a:ea typeface="SimSun" charset="-122"/>
              </a:rPr>
              <a:t>Show configuration of</a:t>
            </a:r>
            <a:r>
              <a:rPr lang="en-US" baseline="0" dirty="0" smtClean="0">
                <a:ea typeface="SimSun" charset="-122"/>
              </a:rPr>
              <a:t> accessory – BNC2110</a:t>
            </a:r>
          </a:p>
          <a:p>
            <a:pPr>
              <a:spcBef>
                <a:spcPct val="0"/>
              </a:spcBef>
              <a:spcAft>
                <a:spcPts val="483"/>
              </a:spcAft>
              <a:tabLst>
                <a:tab pos="649628" algn="l"/>
                <a:tab pos="1299256" algn="l"/>
                <a:tab pos="1948884" algn="l"/>
                <a:tab pos="2598511" algn="l"/>
                <a:tab pos="3248139" algn="l"/>
                <a:tab pos="3897767" algn="l"/>
                <a:tab pos="4547395" algn="l"/>
                <a:tab pos="5197023" algn="l"/>
              </a:tabLst>
            </a:pPr>
            <a:endParaRPr lang="en-US" dirty="0">
              <a:ea typeface="SimSun" charset="-122"/>
            </a:endParaRPr>
          </a:p>
        </p:txBody>
      </p:sp>
      <p:sp>
        <p:nvSpPr>
          <p:cNvPr id="56323" name="Rectangle 3"/>
          <p:cNvSpPr>
            <a:spLocks noChangeArrowheads="1"/>
          </p:cNvSpPr>
          <p:nvPr/>
        </p:nvSpPr>
        <p:spPr bwMode="auto">
          <a:xfrm>
            <a:off x="0" y="8771424"/>
            <a:ext cx="6858000" cy="231145"/>
          </a:xfrm>
          <a:prstGeom prst="rect">
            <a:avLst/>
          </a:prstGeom>
          <a:noFill/>
          <a:ln w="9360">
            <a:noFill/>
            <a:miter lim="800000"/>
            <a:headEnd/>
            <a:tailEnd/>
          </a:ln>
          <a:effectLst/>
        </p:spPr>
        <p:txBody>
          <a:bodyPr lIns="91427" tIns="45875" rIns="91427" bIns="45875" anchor="b">
            <a:spAutoFit/>
          </a:bodyPr>
          <a:lstStyle/>
          <a:p>
            <a:pPr>
              <a:spcBef>
                <a:spcPts val="808"/>
              </a:spcBef>
              <a:tabLst>
                <a:tab pos="205146" algn="l"/>
                <a:tab pos="3035871" algn="ctr"/>
                <a:tab pos="5829555" algn="r"/>
                <a:tab pos="5846651" algn="l"/>
                <a:tab pos="6496279" algn="l"/>
              </a:tabLst>
            </a:pPr>
            <a:r>
              <a:rPr lang="en-US" sz="900" dirty="0">
                <a:solidFill>
                  <a:srgbClr val="000000"/>
                </a:solidFill>
                <a:latin typeface="Times New Roman" pitchFamily="16" charset="0"/>
              </a:rPr>
              <a:t>	 </a:t>
            </a:r>
            <a:r>
              <a:rPr lang="en-US" sz="700" i="1" dirty="0">
                <a:solidFill>
                  <a:srgbClr val="000000"/>
                </a:solidFill>
                <a:latin typeface="Arial Narrow" pitchFamily="32" charset="0"/>
              </a:rPr>
              <a:t>Introduction to LabVIEW Hands-On 	24	ni.com</a:t>
            </a:r>
          </a:p>
        </p:txBody>
      </p:sp>
      <p:sp>
        <p:nvSpPr>
          <p:cNvPr id="56324" name="Rectangle 4"/>
          <p:cNvSpPr>
            <a:spLocks noChangeArrowheads="1"/>
          </p:cNvSpPr>
          <p:nvPr/>
        </p:nvSpPr>
        <p:spPr bwMode="auto">
          <a:xfrm>
            <a:off x="1029541" y="673967"/>
            <a:ext cx="4644838" cy="3427556"/>
          </a:xfrm>
          <a:prstGeom prst="rect">
            <a:avLst/>
          </a:prstGeom>
          <a:noFill/>
          <a:ln w="9360">
            <a:solidFill>
              <a:srgbClr val="000000"/>
            </a:solidFill>
            <a:miter lim="800000"/>
            <a:headEnd/>
            <a:tailEnd/>
          </a:ln>
          <a:effectLst/>
        </p:spPr>
        <p:txBody>
          <a:bodyPr wrap="none" lIns="82058" tIns="41029" rIns="82058" bIns="41029"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880" y="273629"/>
            <a:ext cx="2056320" cy="585565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6481" y="273629"/>
            <a:ext cx="6032160" cy="58556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8241" y="1604329"/>
            <a:ext cx="4044960" cy="4524955"/>
          </a:xfrm>
        </p:spPr>
        <p:txBody>
          <a:bodyPr/>
          <a:lstStyle/>
          <a:p>
            <a:r>
              <a:rPr lang="en-US" smtClean="0"/>
              <a:t>Click icon to add clip art</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7/30/2013</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6480" y="1604329"/>
            <a:ext cx="4043520" cy="4524955"/>
          </a:xfrm>
        </p:spPr>
        <p:txBody>
          <a:bodyPr/>
          <a:lstStyle/>
          <a:p>
            <a:r>
              <a:rPr lang="en-US" smtClean="0"/>
              <a:t>Click icon to add clip art</a:t>
            </a:r>
            <a:endParaRPr lang="en-US"/>
          </a:p>
        </p:txBody>
      </p:sp>
      <p:sp>
        <p:nvSpPr>
          <p:cNvPr id="4" name="Text Placeholder 3"/>
          <p:cNvSpPr>
            <a:spLocks noGrp="1"/>
          </p:cNvSpPr>
          <p:nvPr>
            <p:ph type="body" sz="half" idx="2"/>
          </p:nvPr>
        </p:nvSpPr>
        <p:spPr>
          <a:xfrm>
            <a:off x="4638241" y="1604329"/>
            <a:ext cx="404496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7/30/2013</a:t>
            </a:fld>
            <a:endParaRPr lang="en-US"/>
          </a:p>
        </p:txBody>
      </p:sp>
      <p:sp>
        <p:nvSpPr>
          <p:cNvPr id="6" name="Footer Placeholder 5"/>
          <p:cNvSpPr>
            <a:spLocks noGrp="1"/>
          </p:cNvSpPr>
          <p:nvPr>
            <p:ph type="ftr" idx="11"/>
          </p:nvPr>
        </p:nvSpPr>
        <p:spPr>
          <a:xfrm>
            <a:off x="3127680" y="6247376"/>
            <a:ext cx="2897280" cy="470930"/>
          </a:xfrm>
        </p:spPr>
        <p:txBody>
          <a:bodyPr/>
          <a:lstStyle>
            <a:lvl1pPr>
              <a:defRPr/>
            </a:lvl1pPr>
          </a:lstStyle>
          <a:p>
            <a:endParaRPr lang="en-US"/>
          </a:p>
        </p:txBody>
      </p:sp>
      <p:sp>
        <p:nvSpPr>
          <p:cNvPr id="7" name="Slide Number Placeholder 6"/>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6480" y="1604329"/>
            <a:ext cx="4043520" cy="45249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38241" y="1604329"/>
            <a:ext cx="4044960" cy="219335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38241" y="3935934"/>
            <a:ext cx="4044960" cy="219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idx="10"/>
          </p:nvPr>
        </p:nvSpPr>
        <p:spPr>
          <a:xfrm>
            <a:off x="456481" y="6247376"/>
            <a:ext cx="2128320" cy="470930"/>
          </a:xfrm>
        </p:spPr>
        <p:txBody>
          <a:bodyPr/>
          <a:lstStyle>
            <a:lvl1pPr>
              <a:defRPr/>
            </a:lvl1pPr>
          </a:lstStyle>
          <a:p>
            <a:fld id="{58EBE789-4C61-4BC5-8561-CD900AE7C768}" type="datetimeFigureOut">
              <a:rPr lang="en-US" smtClean="0"/>
              <a:pPr/>
              <a:t>7/30/2013</a:t>
            </a:fld>
            <a:endParaRPr lang="en-US"/>
          </a:p>
        </p:txBody>
      </p:sp>
      <p:sp>
        <p:nvSpPr>
          <p:cNvPr id="7" name="Footer Placeholder 6"/>
          <p:cNvSpPr>
            <a:spLocks noGrp="1"/>
          </p:cNvSpPr>
          <p:nvPr>
            <p:ph type="ftr" idx="11"/>
          </p:nvPr>
        </p:nvSpPr>
        <p:spPr>
          <a:xfrm>
            <a:off x="3127680" y="6247376"/>
            <a:ext cx="2897280" cy="470930"/>
          </a:xfrm>
        </p:spPr>
        <p:txBody>
          <a:bodyPr/>
          <a:lstStyle>
            <a:lvl1pPr>
              <a:defRPr/>
            </a:lvl1pPr>
          </a:lstStyle>
          <a:p>
            <a:endParaRPr lang="en-US"/>
          </a:p>
        </p:txBody>
      </p:sp>
      <p:sp>
        <p:nvSpPr>
          <p:cNvPr id="8" name="Slide Number Placeholder 7"/>
          <p:cNvSpPr>
            <a:spLocks noGrp="1"/>
          </p:cNvSpPr>
          <p:nvPr>
            <p:ph type="sldNum" idx="12"/>
          </p:nvPr>
        </p:nvSpPr>
        <p:spPr>
          <a:xfrm>
            <a:off x="6556321" y="6247376"/>
            <a:ext cx="2128320" cy="470930"/>
          </a:xfrm>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a:lvl1pPr>
            <a:lvl2pPr marL="414640" indent="0" algn="ctr">
              <a:buNone/>
              <a:defRPr/>
            </a:lvl2pPr>
            <a:lvl3pPr marL="829280" indent="0" algn="ctr">
              <a:buNone/>
              <a:defRPr/>
            </a:lvl3pPr>
            <a:lvl4pPr marL="1243920" indent="0" algn="ctr">
              <a:buNone/>
              <a:defRPr/>
            </a:lvl4pPr>
            <a:lvl5pPr marL="1658560" indent="0" algn="ctr">
              <a:buNone/>
              <a:defRPr/>
            </a:lvl5pPr>
            <a:lvl6pPr marL="2073201" indent="0" algn="ctr">
              <a:buNone/>
              <a:defRPr/>
            </a:lvl6pPr>
            <a:lvl7pPr marL="2487841" indent="0" algn="ctr">
              <a:buNone/>
              <a:defRPr/>
            </a:lvl7pPr>
            <a:lvl8pPr marL="2902481" indent="0" algn="ctr">
              <a:buNone/>
              <a:defRPr/>
            </a:lvl8pPr>
            <a:lvl9pPr marL="3317121" indent="0" algn="ctr">
              <a:buNone/>
              <a:defRPr/>
            </a:lvl9pPr>
          </a:lstStyle>
          <a:p>
            <a:r>
              <a:rPr lang="en-US" smtClean="0"/>
              <a:t>Click to edit Master subtitle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5"/>
            <a:ext cx="7771680" cy="1362383"/>
          </a:xfrm>
        </p:spPr>
        <p:txBody>
          <a:bodyPr/>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640" indent="0">
              <a:buNone/>
              <a:defRPr sz="1600"/>
            </a:lvl2pPr>
            <a:lvl3pPr marL="829280" indent="0">
              <a:buNone/>
              <a:defRPr sz="1500"/>
            </a:lvl3pPr>
            <a:lvl4pPr marL="1243920" indent="0">
              <a:buNone/>
              <a:defRPr sz="1300"/>
            </a:lvl4pPr>
            <a:lvl5pPr marL="1658560" indent="0">
              <a:buNone/>
              <a:defRPr sz="1300"/>
            </a:lvl5pPr>
            <a:lvl6pPr marL="2073201" indent="0">
              <a:buNone/>
              <a:defRPr sz="1300"/>
            </a:lvl6pPr>
            <a:lvl7pPr marL="2487841" indent="0">
              <a:buNone/>
              <a:defRPr sz="1300"/>
            </a:lvl7pPr>
            <a:lvl8pPr marL="2902481" indent="0">
              <a:buNone/>
              <a:defRPr sz="1300"/>
            </a:lvl8pPr>
            <a:lvl9pPr marL="3317121" indent="0">
              <a:buNone/>
              <a:defRPr sz="1300"/>
            </a:lvl9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44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9680" y="1981648"/>
            <a:ext cx="3816000" cy="4113072"/>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2" y="275072"/>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2" y="1535201"/>
            <a:ext cx="4042080" cy="639427"/>
          </a:xfrm>
        </p:spPr>
        <p:txBody>
          <a:bodyPr anchor="b"/>
          <a:lstStyle>
            <a:lvl1pPr marL="0" indent="0">
              <a:buNone/>
              <a:defRPr sz="2200" b="1"/>
            </a:lvl1pPr>
            <a:lvl2pPr marL="414640" indent="0">
              <a:buNone/>
              <a:defRPr sz="1800" b="1"/>
            </a:lvl2pPr>
            <a:lvl3pPr marL="829280" indent="0">
              <a:buNone/>
              <a:defRPr sz="1600" b="1"/>
            </a:lvl3pPr>
            <a:lvl4pPr marL="1243920" indent="0">
              <a:buNone/>
              <a:defRPr sz="1500" b="1"/>
            </a:lvl4pPr>
            <a:lvl5pPr marL="1658560" indent="0">
              <a:buNone/>
              <a:defRPr sz="1500" b="1"/>
            </a:lvl5pPr>
            <a:lvl6pPr marL="2073201" indent="0">
              <a:buNone/>
              <a:defRPr sz="1500" b="1"/>
            </a:lvl6pPr>
            <a:lvl7pPr marL="2487841" indent="0">
              <a:buNone/>
              <a:defRPr sz="1500" b="1"/>
            </a:lvl7pPr>
            <a:lvl8pPr marL="2902481" indent="0">
              <a:buNone/>
              <a:defRPr sz="1500" b="1"/>
            </a:lvl8pPr>
            <a:lvl9pPr marL="3317121"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2"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3" y="273631"/>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3"/>
            <a:ext cx="3008160" cy="4692013"/>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3" y="4800026"/>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3" y="612065"/>
            <a:ext cx="5486400" cy="4115952"/>
          </a:xfrm>
        </p:spPr>
        <p:txBody>
          <a:bodyPr/>
          <a:lstStyle>
            <a:lvl1pPr marL="0" indent="0">
              <a:buNone/>
              <a:defRPr sz="2900"/>
            </a:lvl1pPr>
            <a:lvl2pPr marL="414640" indent="0">
              <a:buNone/>
              <a:defRPr sz="2500"/>
            </a:lvl2pPr>
            <a:lvl3pPr marL="829280" indent="0">
              <a:buNone/>
              <a:defRPr sz="2200"/>
            </a:lvl3pPr>
            <a:lvl4pPr marL="1243920" indent="0">
              <a:buNone/>
              <a:defRPr sz="1800"/>
            </a:lvl4pPr>
            <a:lvl5pPr marL="1658560" indent="0">
              <a:buNone/>
              <a:defRPr sz="1800"/>
            </a:lvl5pPr>
            <a:lvl6pPr marL="2073201" indent="0">
              <a:buNone/>
              <a:defRPr sz="1800"/>
            </a:lvl6pPr>
            <a:lvl7pPr marL="2487841" indent="0">
              <a:buNone/>
              <a:defRPr sz="1800"/>
            </a:lvl7pPr>
            <a:lvl8pPr marL="2902481" indent="0">
              <a:buNone/>
              <a:defRPr sz="1800"/>
            </a:lvl8pPr>
            <a:lvl9pPr marL="3317121"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3" y="5367444"/>
            <a:ext cx="5486400" cy="805044"/>
          </a:xfrm>
        </p:spPr>
        <p:txBody>
          <a:bodyPr/>
          <a:lstStyle>
            <a:lvl1pPr marL="0" indent="0">
              <a:buNone/>
              <a:defRPr sz="1300"/>
            </a:lvl1pPr>
            <a:lvl2pPr marL="414640" indent="0">
              <a:buNone/>
              <a:defRPr sz="1100"/>
            </a:lvl2pPr>
            <a:lvl3pPr marL="829280" indent="0">
              <a:buNone/>
              <a:defRPr sz="900"/>
            </a:lvl3pPr>
            <a:lvl4pPr marL="1243920" indent="0">
              <a:buNone/>
              <a:defRPr sz="800"/>
            </a:lvl4pPr>
            <a:lvl5pPr marL="1658560" indent="0">
              <a:buNone/>
              <a:defRPr sz="800"/>
            </a:lvl5pPr>
            <a:lvl6pPr marL="2073201" indent="0">
              <a:buNone/>
              <a:defRPr sz="800"/>
            </a:lvl6pPr>
            <a:lvl7pPr marL="2487841" indent="0">
              <a:buNone/>
              <a:defRPr sz="800"/>
            </a:lvl7pPr>
            <a:lvl8pPr marL="2902481" indent="0">
              <a:buNone/>
              <a:defRPr sz="800"/>
            </a:lvl8pPr>
            <a:lvl9pPr marL="3317121" indent="0">
              <a:buNone/>
              <a:defRPr sz="800"/>
            </a:lvl9pPr>
          </a:lstStyle>
          <a:p>
            <a:pPr lvl="0"/>
            <a:r>
              <a:rPr lang="en-US" smtClean="0"/>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121" y="609185"/>
            <a:ext cx="1942560" cy="548553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442" y="609185"/>
            <a:ext cx="5689440" cy="54855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00"/>
            </a:lvl1pPr>
            <a:lvl2pPr marL="414726" indent="0">
              <a:buNone/>
              <a:defRPr sz="1600"/>
            </a:lvl2pPr>
            <a:lvl3pPr marL="829452" indent="0">
              <a:buNone/>
              <a:defRPr sz="1500"/>
            </a:lvl3pPr>
            <a:lvl4pPr marL="1244178" indent="0">
              <a:buNone/>
              <a:defRPr sz="1300"/>
            </a:lvl4pPr>
            <a:lvl5pPr marL="1658904" indent="0">
              <a:buNone/>
              <a:defRPr sz="1300"/>
            </a:lvl5pPr>
            <a:lvl6pPr marL="2073631" indent="0">
              <a:buNone/>
              <a:defRPr sz="1300"/>
            </a:lvl6pPr>
            <a:lvl7pPr marL="2488357" indent="0">
              <a:buNone/>
              <a:defRPr sz="1300"/>
            </a:lvl7pPr>
            <a:lvl8pPr marL="2903083" indent="0">
              <a:buNone/>
              <a:defRPr sz="1300"/>
            </a:lvl8pPr>
            <a:lvl9pPr marL="3317809" indent="0">
              <a:buNone/>
              <a:defRPr sz="13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6480" y="1604329"/>
            <a:ext cx="404352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241" y="1604329"/>
            <a:ext cx="4044960" cy="4524955"/>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921" y="275070"/>
            <a:ext cx="8229600" cy="1142039"/>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441" y="1535201"/>
            <a:ext cx="4042080" cy="639427"/>
          </a:xfrm>
        </p:spPr>
        <p:txBody>
          <a:bodyPr anchor="b"/>
          <a:lstStyle>
            <a:lvl1pPr marL="0" indent="0">
              <a:buNone/>
              <a:defRPr sz="2200" b="1"/>
            </a:lvl1pPr>
            <a:lvl2pPr marL="414726" indent="0">
              <a:buNone/>
              <a:defRPr sz="1800" b="1"/>
            </a:lvl2pPr>
            <a:lvl3pPr marL="829452" indent="0">
              <a:buNone/>
              <a:defRPr sz="1600" b="1"/>
            </a:lvl3pPr>
            <a:lvl4pPr marL="1244178" indent="0">
              <a:buNone/>
              <a:defRPr sz="1500" b="1"/>
            </a:lvl4pPr>
            <a:lvl5pPr marL="1658904" indent="0">
              <a:buNone/>
              <a:defRPr sz="1500" b="1"/>
            </a:lvl5pPr>
            <a:lvl6pPr marL="2073631" indent="0">
              <a:buNone/>
              <a:defRPr sz="1500" b="1"/>
            </a:lvl6pPr>
            <a:lvl7pPr marL="2488357" indent="0">
              <a:buNone/>
              <a:defRPr sz="1500" b="1"/>
            </a:lvl7pPr>
            <a:lvl8pPr marL="2903083" indent="0">
              <a:buNone/>
              <a:defRPr sz="1500" b="1"/>
            </a:lvl8pPr>
            <a:lvl9pPr marL="3317809"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45441" y="2174628"/>
            <a:ext cx="4042080" cy="3951775"/>
          </a:xfrm>
        </p:spPr>
        <p:txBody>
          <a:bodyPr/>
          <a:lstStyle>
            <a:lvl1pPr>
              <a:defRPr sz="2200"/>
            </a:lvl1pPr>
            <a:lvl2pPr>
              <a:defRPr sz="18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3008160" cy="1160762"/>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5521" y="273629"/>
            <a:ext cx="5112000" cy="5852774"/>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920" y="1434391"/>
            <a:ext cx="3008160" cy="4692013"/>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1" y="4800025"/>
            <a:ext cx="5486400" cy="567420"/>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801" y="612065"/>
            <a:ext cx="5486400" cy="4115952"/>
          </a:xfrm>
        </p:spPr>
        <p:txBody>
          <a:bodyPr/>
          <a:lstStyle>
            <a:lvl1pPr marL="0" indent="0">
              <a:buNone/>
              <a:defRPr sz="2900"/>
            </a:lvl1pPr>
            <a:lvl2pPr marL="414726" indent="0">
              <a:buNone/>
              <a:defRPr sz="2500"/>
            </a:lvl2pPr>
            <a:lvl3pPr marL="829452" indent="0">
              <a:buNone/>
              <a:defRPr sz="2200"/>
            </a:lvl3pPr>
            <a:lvl4pPr marL="1244178" indent="0">
              <a:buNone/>
              <a:defRPr sz="1800"/>
            </a:lvl4pPr>
            <a:lvl5pPr marL="1658904" indent="0">
              <a:buNone/>
              <a:defRPr sz="1800"/>
            </a:lvl5pPr>
            <a:lvl6pPr marL="2073631" indent="0">
              <a:buNone/>
              <a:defRPr sz="1800"/>
            </a:lvl6pPr>
            <a:lvl7pPr marL="2488357" indent="0">
              <a:buNone/>
              <a:defRPr sz="1800"/>
            </a:lvl7pPr>
            <a:lvl8pPr marL="2903083" indent="0">
              <a:buNone/>
              <a:defRPr sz="1800"/>
            </a:lvl8pPr>
            <a:lvl9pPr marL="3317809" indent="0">
              <a:buNone/>
              <a:defRPr sz="1800"/>
            </a:lvl9pPr>
          </a:lstStyle>
          <a:p>
            <a:r>
              <a:rPr lang="en-US" smtClean="0"/>
              <a:t>Click icon to add picture</a:t>
            </a:r>
            <a:endParaRPr lang="en-US"/>
          </a:p>
        </p:txBody>
      </p:sp>
      <p:sp>
        <p:nvSpPr>
          <p:cNvPr id="4" name="Text Placeholder 3"/>
          <p:cNvSpPr>
            <a:spLocks noGrp="1"/>
          </p:cNvSpPr>
          <p:nvPr>
            <p:ph type="body" sz="half" idx="2"/>
          </p:nvPr>
        </p:nvSpPr>
        <p:spPr>
          <a:xfrm>
            <a:off x="1792801" y="5367444"/>
            <a:ext cx="5486400" cy="805044"/>
          </a:xfrm>
        </p:spPr>
        <p:txBody>
          <a:bodyPr/>
          <a:lstStyle>
            <a:lvl1pPr marL="0" indent="0">
              <a:buNone/>
              <a:defRPr sz="1300"/>
            </a:lvl1pPr>
            <a:lvl2pPr marL="414726" indent="0">
              <a:buNone/>
              <a:defRPr sz="1100"/>
            </a:lvl2pPr>
            <a:lvl3pPr marL="829452" indent="0">
              <a:buNone/>
              <a:defRPr sz="900"/>
            </a:lvl3pPr>
            <a:lvl4pPr marL="1244178" indent="0">
              <a:buNone/>
              <a:defRPr sz="800"/>
            </a:lvl4pPr>
            <a:lvl5pPr marL="1658904" indent="0">
              <a:buNone/>
              <a:defRPr sz="800"/>
            </a:lvl5pPr>
            <a:lvl6pPr marL="2073631" indent="0">
              <a:buNone/>
              <a:defRPr sz="800"/>
            </a:lvl6pPr>
            <a:lvl7pPr marL="2488357" indent="0">
              <a:buNone/>
              <a:defRPr sz="800"/>
            </a:lvl7pPr>
            <a:lvl8pPr marL="2903083" indent="0">
              <a:buNone/>
              <a:defRPr sz="800"/>
            </a:lvl8pPr>
            <a:lvl9pPr marL="3317809" indent="0">
              <a:buNone/>
              <a:defRPr sz="8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58EBE789-4C61-4BC5-8561-CD900AE7C768}" type="datetimeFigureOut">
              <a:rPr lang="en-US" smtClean="0"/>
              <a:pPr/>
              <a:t>7/30/2013</a:t>
            </a:fld>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68F5889E-DB3C-4AF6-9D0E-F955A2C7A9D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6481" y="273629"/>
            <a:ext cx="8226720" cy="1143480"/>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6481" y="1604329"/>
            <a:ext cx="8226720" cy="4524955"/>
          </a:xfrm>
          <a:prstGeom prst="rect">
            <a:avLst/>
          </a:prstGeom>
          <a:noFill/>
          <a:ln w="9525">
            <a:noFill/>
            <a:round/>
            <a:headEnd/>
            <a:tailEnd/>
          </a:ln>
          <a:effectLst/>
        </p:spPr>
        <p:txBody>
          <a:bodyPr vert="horz" wrap="square" lIns="0" tIns="25602"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648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656650" algn="l"/>
                <a:tab pos="1313299" algn="l"/>
                <a:tab pos="1969949" algn="l"/>
              </a:tabLst>
              <a:defRPr sz="1300">
                <a:solidFill>
                  <a:srgbClr val="000000"/>
                </a:solidFill>
                <a:latin typeface="Times New Roman" pitchFamily="16" charset="0"/>
              </a:defRPr>
            </a:lvl1pPr>
          </a:lstStyle>
          <a:p>
            <a:fld id="{58EBE789-4C61-4BC5-8561-CD900AE7C768}" type="datetimeFigureOut">
              <a:rPr lang="en-US" smtClean="0"/>
              <a:pPr/>
              <a:t>7/30/2013</a:t>
            </a:fld>
            <a:endParaRPr lang="en-US"/>
          </a:p>
        </p:txBody>
      </p:sp>
      <p:sp>
        <p:nvSpPr>
          <p:cNvPr id="1028" name="Rectangle 4"/>
          <p:cNvSpPr>
            <a:spLocks noGrp="1" noChangeArrowheads="1"/>
          </p:cNvSpPr>
          <p:nvPr>
            <p:ph type="ftr"/>
          </p:nvPr>
        </p:nvSpPr>
        <p:spPr bwMode="auto">
          <a:xfrm>
            <a:off x="3127680" y="6247376"/>
            <a:ext cx="289728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656650" algn="l"/>
                <a:tab pos="1313299" algn="l"/>
                <a:tab pos="1969949" algn="l"/>
                <a:tab pos="2626599" algn="l"/>
              </a:tabLst>
              <a:defRPr sz="1300">
                <a:solidFill>
                  <a:srgbClr val="000000"/>
                </a:solidFill>
                <a:latin typeface="Times New Roman" pitchFamily="16" charset="0"/>
              </a:defRPr>
            </a:lvl1pPr>
          </a:lstStyle>
          <a:p>
            <a:endParaRPr lang="en-US"/>
          </a:p>
        </p:txBody>
      </p:sp>
      <p:sp>
        <p:nvSpPr>
          <p:cNvPr id="1029" name="Rectangle 5"/>
          <p:cNvSpPr>
            <a:spLocks noGrp="1" noChangeArrowheads="1"/>
          </p:cNvSpPr>
          <p:nvPr>
            <p:ph type="sldNum"/>
          </p:nvPr>
        </p:nvSpPr>
        <p:spPr bwMode="auto">
          <a:xfrm>
            <a:off x="6556321" y="6247376"/>
            <a:ext cx="2128320" cy="4709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656650" algn="l"/>
                <a:tab pos="1313299" algn="l"/>
                <a:tab pos="1969949" algn="l"/>
              </a:tabLst>
              <a:defRPr sz="1300">
                <a:solidFill>
                  <a:srgbClr val="000000"/>
                </a:solidFill>
                <a:latin typeface="Times New Roman" pitchFamily="16" charset="0"/>
              </a:defRPr>
            </a:lvl1pPr>
          </a:lstStyle>
          <a:p>
            <a:fld id="{68F5889E-DB3C-4AF6-9D0E-F955A2C7A9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mj-lt"/>
          <a:ea typeface="+mj-ea"/>
          <a:cs typeface="+mj-cs"/>
        </a:defRPr>
      </a:lvl1pPr>
      <a:lvl2pPr marL="673930" indent="-259204"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2pPr>
      <a:lvl3pPr marL="1036815"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3pPr>
      <a:lvl4pPr marL="1451541"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4pPr>
      <a:lvl5pPr marL="1866268"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5pPr>
      <a:lvl6pPr marL="2280994"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6pPr>
      <a:lvl7pPr marL="2695720"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7pPr>
      <a:lvl8pPr marL="3110446"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8pPr>
      <a:lvl9pPr marL="3525172" indent="-207363" algn="ctr" defTabSz="414726" rtl="0" eaLnBrk="1" fontAlgn="base" hangingPunct="1">
        <a:lnSpc>
          <a:spcPct val="93000"/>
        </a:lnSpc>
        <a:spcBef>
          <a:spcPct val="0"/>
        </a:spcBef>
        <a:spcAft>
          <a:spcPct val="0"/>
        </a:spcAft>
        <a:buClr>
          <a:srgbClr val="000000"/>
        </a:buClr>
        <a:buSzPct val="100000"/>
        <a:buFont typeface="Times New Roman" pitchFamily="16" charset="0"/>
        <a:defRPr sz="4000">
          <a:solidFill>
            <a:srgbClr val="000000"/>
          </a:solidFill>
          <a:latin typeface="Arial" charset="0"/>
          <a:ea typeface="SimSun" charset="-122"/>
        </a:defRPr>
      </a:lvl9pPr>
    </p:titleStyle>
    <p:bodyStyle>
      <a:lvl1pPr marL="311045" indent="-311045" algn="l" defTabSz="414726" rtl="0" eaLnBrk="1" fontAlgn="base" hangingPunct="1">
        <a:lnSpc>
          <a:spcPct val="93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930" indent="-259204" algn="l" defTabSz="414726" rtl="0" eaLnBrk="1" fontAlgn="base" hangingPunct="1">
        <a:lnSpc>
          <a:spcPct val="93000"/>
        </a:lnSpc>
        <a:spcBef>
          <a:spcPct val="0"/>
        </a:spcBef>
        <a:spcAft>
          <a:spcPts val="1032"/>
        </a:spcAft>
        <a:buClr>
          <a:srgbClr val="000000"/>
        </a:buClr>
        <a:buSzPct val="100000"/>
        <a:buFont typeface="Times New Roman" pitchFamily="16" charset="0"/>
        <a:defRPr sz="2500">
          <a:solidFill>
            <a:srgbClr val="000000"/>
          </a:solidFill>
          <a:latin typeface="+mn-lt"/>
          <a:ea typeface="+mn-ea"/>
        </a:defRPr>
      </a:lvl2pPr>
      <a:lvl3pPr marL="1036815" indent="-207363" algn="l" defTabSz="414726" rtl="0" eaLnBrk="1" fontAlgn="base" hangingPunct="1">
        <a:lnSpc>
          <a:spcPct val="93000"/>
        </a:lnSpc>
        <a:spcBef>
          <a:spcPct val="0"/>
        </a:spcBef>
        <a:spcAft>
          <a:spcPts val="771"/>
        </a:spcAft>
        <a:buClr>
          <a:srgbClr val="000000"/>
        </a:buClr>
        <a:buSzPct val="100000"/>
        <a:buFont typeface="Times New Roman" pitchFamily="16" charset="0"/>
        <a:defRPr sz="2200">
          <a:solidFill>
            <a:srgbClr val="000000"/>
          </a:solidFill>
          <a:latin typeface="+mn-lt"/>
          <a:ea typeface="+mn-ea"/>
        </a:defRPr>
      </a:lvl3pPr>
      <a:lvl4pPr marL="1451541" indent="-207363" algn="l" defTabSz="414726" rtl="0" eaLnBrk="1" fontAlgn="base" hangingPunct="1">
        <a:lnSpc>
          <a:spcPct val="93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268"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994"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720"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446"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5172" indent="-207363" algn="l" defTabSz="414726" rtl="0" eaLnBrk="1" fontAlgn="base" hangingPunct="1">
        <a:lnSpc>
          <a:spcPct val="93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637600" y="6552689"/>
            <a:ext cx="990720" cy="228984"/>
          </a:xfrm>
          <a:prstGeom prst="rect">
            <a:avLst/>
          </a:prstGeom>
          <a:noFill/>
          <a:ln w="9360">
            <a:noFill/>
            <a:miter lim="800000"/>
            <a:headEnd/>
            <a:tailEnd/>
          </a:ln>
          <a:effectLst/>
        </p:spPr>
        <p:txBody>
          <a:bodyPr lIns="82936" tIns="82936" rIns="82936" bIns="41469"/>
          <a:lstStyle/>
          <a:p>
            <a:pPr algn="r" hangingPunct="1">
              <a:lnSpc>
                <a:spcPct val="100000"/>
              </a:lnSpc>
              <a:tabLst>
                <a:tab pos="656582" algn="l"/>
              </a:tabLst>
            </a:pPr>
            <a:fld id="{C0C39CF3-BF19-4FD8-88B1-FDCD48B453B7}" type="slidenum">
              <a:rPr lang="en-US" sz="700" b="1">
                <a:solidFill>
                  <a:srgbClr val="E3E3E3"/>
                </a:solidFill>
              </a:rPr>
              <a:pPr algn="r" hangingPunct="1">
                <a:lnSpc>
                  <a:spcPct val="100000"/>
                </a:lnSpc>
                <a:tabLst>
                  <a:tab pos="656582" algn="l"/>
                </a:tabLst>
              </a:pPr>
              <a:t>‹#›</a:t>
            </a:fld>
            <a:endParaRPr lang="en-US" sz="700" b="1">
              <a:solidFill>
                <a:srgbClr val="E3E3E3"/>
              </a:solidFill>
            </a:endParaRPr>
          </a:p>
        </p:txBody>
      </p:sp>
      <p:sp>
        <p:nvSpPr>
          <p:cNvPr id="2050" name="Rectangle 2"/>
          <p:cNvSpPr>
            <a:spLocks noGrp="1" noChangeArrowheads="1"/>
          </p:cNvSpPr>
          <p:nvPr>
            <p:ph type="title"/>
          </p:nvPr>
        </p:nvSpPr>
        <p:spPr bwMode="auto">
          <a:xfrm>
            <a:off x="685440" y="609184"/>
            <a:ext cx="7770240" cy="1140600"/>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title text formatClick to edit Master title style</a:t>
            </a:r>
          </a:p>
        </p:txBody>
      </p:sp>
      <p:sp>
        <p:nvSpPr>
          <p:cNvPr id="2051" name="Rectangle 3"/>
          <p:cNvSpPr>
            <a:spLocks noGrp="1" noChangeArrowheads="1"/>
          </p:cNvSpPr>
          <p:nvPr>
            <p:ph type="body" idx="1"/>
          </p:nvPr>
        </p:nvSpPr>
        <p:spPr bwMode="auto">
          <a:xfrm>
            <a:off x="685440" y="1981648"/>
            <a:ext cx="7770240" cy="4113072"/>
          </a:xfrm>
          <a:prstGeom prst="rect">
            <a:avLst/>
          </a:prstGeom>
          <a:noFill/>
          <a:ln w="9360">
            <a:noFill/>
            <a:miter lim="800000"/>
            <a:headEnd/>
            <a:tailEnd/>
          </a:ln>
          <a:effectLst/>
        </p:spPr>
        <p:txBody>
          <a:bodyPr vert="horz" wrap="square" lIns="82936" tIns="82936" rIns="82936" bIns="41469"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0"/>
            <a:r>
              <a:rPr lang="en-GB" smtClean="0"/>
              <a:t>Ninth Outline LevelClick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mj-lt"/>
          <a:ea typeface="+mj-ea"/>
          <a:cs typeface="+mj-cs"/>
        </a:defRPr>
      </a:lvl1pPr>
      <a:lvl2pPr marL="673860" indent="-259178"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2pPr>
      <a:lvl3pPr marL="1036707"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3pPr>
      <a:lvl4pPr marL="1451391"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4pPr>
      <a:lvl5pPr marL="186607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5pPr>
      <a:lvl6pPr marL="2280758"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6pPr>
      <a:lvl7pPr marL="2695440"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7pPr>
      <a:lvl8pPr marL="3110124"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8pPr>
      <a:lvl9pPr marL="3524806" indent="-207341" algn="ctr" defTabSz="414683" rtl="0" eaLnBrk="1" fontAlgn="base" hangingPunct="1">
        <a:lnSpc>
          <a:spcPct val="98000"/>
        </a:lnSpc>
        <a:spcBef>
          <a:spcPct val="0"/>
        </a:spcBef>
        <a:spcAft>
          <a:spcPct val="0"/>
        </a:spcAft>
        <a:buClr>
          <a:srgbClr val="000000"/>
        </a:buClr>
        <a:buSzPct val="100000"/>
        <a:buFont typeface="Times New Roman" pitchFamily="16" charset="0"/>
        <a:defRPr sz="2200">
          <a:solidFill>
            <a:srgbClr val="000000"/>
          </a:solidFill>
          <a:latin typeface="Arial Narrow" pitchFamily="32" charset="0"/>
          <a:ea typeface="SimSun" charset="-122"/>
        </a:defRPr>
      </a:lvl9pPr>
    </p:titleStyle>
    <p:bodyStyle>
      <a:lvl1pPr marL="311013" indent="-311013" algn="l" defTabSz="414683" rtl="0" eaLnBrk="1" fontAlgn="base" hangingPunct="1">
        <a:lnSpc>
          <a:spcPct val="95000"/>
        </a:lnSpc>
        <a:spcBef>
          <a:spcPct val="0"/>
        </a:spcBef>
        <a:spcAft>
          <a:spcPts val="1293"/>
        </a:spcAft>
        <a:buClr>
          <a:srgbClr val="000000"/>
        </a:buClr>
        <a:buSzPct val="100000"/>
        <a:buFont typeface="Times New Roman" pitchFamily="16" charset="0"/>
        <a:defRPr sz="2900">
          <a:solidFill>
            <a:srgbClr val="000000"/>
          </a:solidFill>
          <a:latin typeface="+mn-lt"/>
          <a:ea typeface="+mn-ea"/>
          <a:cs typeface="+mn-cs"/>
        </a:defRPr>
      </a:lvl1pPr>
      <a:lvl2pPr marL="673860" indent="-259178" algn="l" defTabSz="414683" rtl="0" eaLnBrk="1" fontAlgn="base" hangingPunct="1">
        <a:lnSpc>
          <a:spcPct val="95000"/>
        </a:lnSpc>
        <a:spcBef>
          <a:spcPct val="0"/>
        </a:spcBef>
        <a:spcAft>
          <a:spcPts val="1032"/>
        </a:spcAft>
        <a:buClr>
          <a:srgbClr val="000000"/>
        </a:buClr>
        <a:buSzPct val="100000"/>
        <a:buFont typeface="Times New Roman" pitchFamily="16" charset="0"/>
        <a:defRPr sz="2200">
          <a:solidFill>
            <a:srgbClr val="000000"/>
          </a:solidFill>
          <a:latin typeface="+mn-lt"/>
          <a:ea typeface="+mn-ea"/>
        </a:defRPr>
      </a:lvl2pPr>
      <a:lvl3pPr marL="1036707" indent="-207341" algn="l" defTabSz="414683" rtl="0" eaLnBrk="1" fontAlgn="base" hangingPunct="1">
        <a:lnSpc>
          <a:spcPct val="95000"/>
        </a:lnSpc>
        <a:spcBef>
          <a:spcPct val="0"/>
        </a:spcBef>
        <a:spcAft>
          <a:spcPts val="771"/>
        </a:spcAft>
        <a:buClr>
          <a:srgbClr val="000000"/>
        </a:buClr>
        <a:buSzPct val="100000"/>
        <a:buFont typeface="Times New Roman" pitchFamily="16" charset="0"/>
        <a:defRPr sz="1800">
          <a:solidFill>
            <a:srgbClr val="000000"/>
          </a:solidFill>
          <a:latin typeface="+mn-lt"/>
          <a:ea typeface="+mn-ea"/>
        </a:defRPr>
      </a:lvl3pPr>
      <a:lvl4pPr marL="1451391" indent="-207341" algn="l" defTabSz="414683" rtl="0" eaLnBrk="1" fontAlgn="base" hangingPunct="1">
        <a:lnSpc>
          <a:spcPct val="95000"/>
        </a:lnSpc>
        <a:spcBef>
          <a:spcPct val="0"/>
        </a:spcBef>
        <a:spcAft>
          <a:spcPts val="522"/>
        </a:spcAft>
        <a:buClr>
          <a:srgbClr val="000000"/>
        </a:buClr>
        <a:buSzPct val="100000"/>
        <a:buFont typeface="Times New Roman" pitchFamily="16" charset="0"/>
        <a:defRPr sz="1800">
          <a:solidFill>
            <a:srgbClr val="000000"/>
          </a:solidFill>
          <a:latin typeface="+mn-lt"/>
          <a:ea typeface="+mn-ea"/>
        </a:defRPr>
      </a:lvl4pPr>
      <a:lvl5pPr marL="186607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5pPr>
      <a:lvl6pPr marL="2280758"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440"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124"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4806" indent="-207341" algn="l" defTabSz="414683" rtl="0" eaLnBrk="1" fontAlgn="base" hangingPunct="1">
        <a:lnSpc>
          <a:spcPct val="95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en-US"/>
      </a:defPPr>
      <a:lvl1pPr marL="0" algn="l" defTabSz="829366" rtl="0" eaLnBrk="1" latinLnBrk="0" hangingPunct="1">
        <a:defRPr sz="1600" kern="1200">
          <a:solidFill>
            <a:schemeClr val="tx1"/>
          </a:solidFill>
          <a:latin typeface="+mn-lt"/>
          <a:ea typeface="+mn-ea"/>
          <a:cs typeface="+mn-cs"/>
        </a:defRPr>
      </a:lvl1pPr>
      <a:lvl2pPr marL="414683" algn="l" defTabSz="829366" rtl="0" eaLnBrk="1" latinLnBrk="0" hangingPunct="1">
        <a:defRPr sz="1600" kern="1200">
          <a:solidFill>
            <a:schemeClr val="tx1"/>
          </a:solidFill>
          <a:latin typeface="+mn-lt"/>
          <a:ea typeface="+mn-ea"/>
          <a:cs typeface="+mn-cs"/>
        </a:defRPr>
      </a:lvl2pPr>
      <a:lvl3pPr marL="829366" algn="l" defTabSz="829366" rtl="0" eaLnBrk="1" latinLnBrk="0" hangingPunct="1">
        <a:defRPr sz="1600" kern="1200">
          <a:solidFill>
            <a:schemeClr val="tx1"/>
          </a:solidFill>
          <a:latin typeface="+mn-lt"/>
          <a:ea typeface="+mn-ea"/>
          <a:cs typeface="+mn-cs"/>
        </a:defRPr>
      </a:lvl3pPr>
      <a:lvl4pPr marL="1244049" algn="l" defTabSz="829366" rtl="0" eaLnBrk="1" latinLnBrk="0" hangingPunct="1">
        <a:defRPr sz="1600" kern="1200">
          <a:solidFill>
            <a:schemeClr val="tx1"/>
          </a:solidFill>
          <a:latin typeface="+mn-lt"/>
          <a:ea typeface="+mn-ea"/>
          <a:cs typeface="+mn-cs"/>
        </a:defRPr>
      </a:lvl4pPr>
      <a:lvl5pPr marL="1658732" algn="l" defTabSz="829366" rtl="0" eaLnBrk="1" latinLnBrk="0" hangingPunct="1">
        <a:defRPr sz="1600" kern="1200">
          <a:solidFill>
            <a:schemeClr val="tx1"/>
          </a:solidFill>
          <a:latin typeface="+mn-lt"/>
          <a:ea typeface="+mn-ea"/>
          <a:cs typeface="+mn-cs"/>
        </a:defRPr>
      </a:lvl5pPr>
      <a:lvl6pPr marL="2073416" algn="l" defTabSz="829366" rtl="0" eaLnBrk="1" latinLnBrk="0" hangingPunct="1">
        <a:defRPr sz="1600" kern="1200">
          <a:solidFill>
            <a:schemeClr val="tx1"/>
          </a:solidFill>
          <a:latin typeface="+mn-lt"/>
          <a:ea typeface="+mn-ea"/>
          <a:cs typeface="+mn-cs"/>
        </a:defRPr>
      </a:lvl6pPr>
      <a:lvl7pPr marL="2488099" algn="l" defTabSz="829366" rtl="0" eaLnBrk="1" latinLnBrk="0" hangingPunct="1">
        <a:defRPr sz="1600" kern="1200">
          <a:solidFill>
            <a:schemeClr val="tx1"/>
          </a:solidFill>
          <a:latin typeface="+mn-lt"/>
          <a:ea typeface="+mn-ea"/>
          <a:cs typeface="+mn-cs"/>
        </a:defRPr>
      </a:lvl7pPr>
      <a:lvl8pPr marL="2902782" algn="l" defTabSz="829366" rtl="0" eaLnBrk="1" latinLnBrk="0" hangingPunct="1">
        <a:defRPr sz="1600" kern="1200">
          <a:solidFill>
            <a:schemeClr val="tx1"/>
          </a:solidFill>
          <a:latin typeface="+mn-lt"/>
          <a:ea typeface="+mn-ea"/>
          <a:cs typeface="+mn-cs"/>
        </a:defRPr>
      </a:lvl8pPr>
      <a:lvl9pPr marL="3317465" algn="l" defTabSz="829366"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_rels/slide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21.png"/><Relationship Id="rId7"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hyperlink" Target="https://decibel.ni.com/content/docs/DOC-8435"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decibel.ni.com/content/docs/DOC-8435"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2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1807200" y="2184709"/>
            <a:ext cx="5667840" cy="1417109"/>
          </a:xfrm>
          <a:prstGeom prst="rect">
            <a:avLst/>
          </a:prstGeom>
          <a:noFill/>
          <a:ln w="9525">
            <a:noFill/>
            <a:round/>
            <a:headEnd/>
            <a:tailEnd/>
          </a:ln>
          <a:effectLst/>
        </p:spPr>
      </p:pic>
      <p:sp>
        <p:nvSpPr>
          <p:cNvPr id="4098" name="Text Box 2"/>
          <p:cNvSpPr txBox="1">
            <a:spLocks noChangeArrowheads="1"/>
          </p:cNvSpPr>
          <p:nvPr/>
        </p:nvSpPr>
        <p:spPr bwMode="auto">
          <a:xfrm>
            <a:off x="1738080" y="3259062"/>
            <a:ext cx="5944320" cy="861210"/>
          </a:xfrm>
          <a:prstGeom prst="rect">
            <a:avLst/>
          </a:prstGeom>
          <a:noFill/>
          <a:ln w="9525">
            <a:noFill/>
            <a:round/>
            <a:headEnd/>
            <a:tailEnd/>
          </a:ln>
          <a:effectLst/>
        </p:spPr>
        <p:txBody>
          <a:bodyPr lIns="81639" tIns="40820" rIns="81639" bIns="40820"/>
          <a:lstStyle/>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7300" dirty="0">
                <a:solidFill>
                  <a:srgbClr val="000000"/>
                </a:solidFill>
                <a:effectLst>
                  <a:outerShdw blurRad="38100" dist="38100" dir="2700000" algn="tl">
                    <a:srgbClr val="C0C0C0"/>
                  </a:outerShdw>
                </a:effectLst>
                <a:latin typeface="+mj-lt"/>
              </a:rPr>
              <a:t>Workshop </a:t>
            </a:r>
            <a:endParaRPr lang="en-US" sz="7300" dirty="0" smtClean="0">
              <a:solidFill>
                <a:srgbClr val="000000"/>
              </a:solidFill>
              <a:effectLst>
                <a:outerShdw blurRad="38100" dist="38100" dir="2700000" algn="tl">
                  <a:srgbClr val="C0C0C0"/>
                </a:outerShdw>
              </a:effectLst>
              <a:latin typeface="+mj-lt"/>
            </a:endParaRPr>
          </a:p>
          <a:p>
            <a:pPr algn="ctr">
              <a:lnSpc>
                <a:spcPct val="118000"/>
              </a:lnSpc>
              <a:tabLst>
                <a:tab pos="656650" algn="l"/>
                <a:tab pos="1313299" algn="l"/>
                <a:tab pos="1969949" algn="l"/>
                <a:tab pos="2626599" algn="l"/>
                <a:tab pos="3283248" algn="l"/>
                <a:tab pos="3939898" algn="l"/>
                <a:tab pos="4596548" algn="l"/>
                <a:tab pos="5253198" algn="l"/>
                <a:tab pos="5909847" algn="l"/>
                <a:tab pos="6566497" algn="l"/>
              </a:tabLst>
            </a:pPr>
            <a:r>
              <a:rPr lang="en-US" sz="4400" dirty="0" smtClean="0">
                <a:solidFill>
                  <a:srgbClr val="0070C0"/>
                </a:solidFill>
                <a:effectLst>
                  <a:outerShdw blurRad="38100" dist="38100" dir="2700000" algn="tl">
                    <a:srgbClr val="C0C0C0"/>
                  </a:outerShdw>
                </a:effectLst>
                <a:latin typeface="+mj-lt"/>
              </a:rPr>
              <a:t>7 of 7</a:t>
            </a:r>
            <a:endParaRPr lang="en-US" sz="4400" dirty="0">
              <a:solidFill>
                <a:srgbClr val="0070C0"/>
              </a:solidFill>
              <a:effectLst>
                <a:outerShdw blurRad="38100" dist="38100" dir="2700000" algn="tl">
                  <a:srgbClr val="C0C0C0"/>
                </a:outerShdw>
              </a:effectLst>
              <a:latin typeface="+mj-lt"/>
            </a:endParaRPr>
          </a:p>
        </p:txBody>
      </p:sp>
      <p:pic>
        <p:nvPicPr>
          <p:cNvPr id="4099" name="Picture 3"/>
          <p:cNvPicPr>
            <a:picLocks noChangeAspect="1" noChangeArrowheads="1"/>
          </p:cNvPicPr>
          <p:nvPr/>
        </p:nvPicPr>
        <p:blipFill>
          <a:blip r:embed="rId4" cstate="print"/>
          <a:srcRect/>
          <a:stretch>
            <a:fillRect/>
          </a:stretch>
        </p:blipFill>
        <p:spPr bwMode="auto">
          <a:xfrm>
            <a:off x="6714720" y="249146"/>
            <a:ext cx="2204278" cy="898653"/>
          </a:xfrm>
          <a:prstGeom prst="rect">
            <a:avLst/>
          </a:prstGeom>
          <a:noFill/>
          <a:ln w="9525">
            <a:noFill/>
            <a:round/>
            <a:headEnd/>
            <a:tailEnd/>
          </a:ln>
          <a:effectLst/>
        </p:spPr>
      </p:pic>
      <p:sp>
        <p:nvSpPr>
          <p:cNvPr id="8" name="TextBox 7"/>
          <p:cNvSpPr txBox="1"/>
          <p:nvPr/>
        </p:nvSpPr>
        <p:spPr>
          <a:xfrm>
            <a:off x="3120480" y="1216927"/>
            <a:ext cx="2666015" cy="760864"/>
          </a:xfrm>
          <a:prstGeom prst="rect">
            <a:avLst/>
          </a:prstGeom>
          <a:noFill/>
        </p:spPr>
        <p:txBody>
          <a:bodyPr wrap="none" lIns="82945" tIns="41473" rIns="82945" bIns="41473" rtlCol="0">
            <a:spAutoFit/>
          </a:bodyPr>
          <a:lstStyle/>
          <a:p>
            <a:r>
              <a:rPr lang="en-US" sz="4400" dirty="0" smtClean="0">
                <a:solidFill>
                  <a:srgbClr val="0070C0"/>
                </a:solidFill>
              </a:rPr>
              <a:t>Welcome!</a:t>
            </a:r>
            <a:endParaRPr lang="en-US" sz="4400" dirty="0">
              <a:solidFill>
                <a:srgbClr val="0070C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DAQ terminology</a:t>
            </a:r>
            <a:endParaRPr lang="en-US" sz="3600" i="1" kern="0" dirty="0">
              <a:solidFill>
                <a:srgbClr val="0084D1"/>
              </a:solidFill>
              <a:latin typeface="Cambria" pitchFamily="16" charset="0"/>
            </a:endParaRPr>
          </a:p>
        </p:txBody>
      </p:sp>
      <p:sp>
        <p:nvSpPr>
          <p:cNvPr id="306179" name="Rectangle 10"/>
          <p:cNvSpPr>
            <a:spLocks noGrp="1" noChangeArrowheads="1"/>
          </p:cNvSpPr>
          <p:nvPr>
            <p:ph idx="1"/>
          </p:nvPr>
        </p:nvSpPr>
        <p:spPr>
          <a:xfrm>
            <a:off x="456481" y="1424310"/>
            <a:ext cx="8226720" cy="4524955"/>
          </a:xfrm>
        </p:spPr>
        <p:txBody>
          <a:bodyPr>
            <a:normAutofit fontScale="92500" lnSpcReduction="10000"/>
          </a:bodyPr>
          <a:lstStyle/>
          <a:p>
            <a:pPr>
              <a:buFont typeface="Arial" pitchFamily="34" charset="0"/>
              <a:buChar char="•"/>
            </a:pPr>
            <a:r>
              <a:rPr lang="en-US" b="1" i="1" dirty="0" smtClean="0"/>
              <a:t>Task</a:t>
            </a:r>
            <a:r>
              <a:rPr lang="en-US" dirty="0" smtClean="0"/>
              <a:t>: </a:t>
            </a:r>
            <a:r>
              <a:rPr lang="en-US" dirty="0" err="1" smtClean="0"/>
              <a:t>DAQmx’s</a:t>
            </a:r>
            <a:r>
              <a:rPr lang="en-US" dirty="0" smtClean="0"/>
              <a:t> method of organizing Analog Input, Analog Output, Digital Input, Digital Output under-the-hood; cannot have AO and AI in the same task</a:t>
            </a:r>
          </a:p>
          <a:p>
            <a:pPr>
              <a:buFont typeface="Arial" pitchFamily="34" charset="0"/>
              <a:buChar char="•"/>
            </a:pPr>
            <a:r>
              <a:rPr lang="en-US" b="1" i="1" dirty="0" smtClean="0"/>
              <a:t>Channel</a:t>
            </a:r>
            <a:r>
              <a:rPr lang="en-US" dirty="0" smtClean="0"/>
              <a:t>: physical connection on the DAQ device; place where the wire(s) connect</a:t>
            </a:r>
          </a:p>
          <a:p>
            <a:pPr>
              <a:buFont typeface="Arial" pitchFamily="34" charset="0"/>
              <a:buChar char="•"/>
            </a:pPr>
            <a:r>
              <a:rPr lang="en-US" b="1" i="1" dirty="0" smtClean="0"/>
              <a:t>Virtual Channel</a:t>
            </a:r>
            <a:r>
              <a:rPr lang="en-US" b="1" dirty="0" smtClean="0"/>
              <a:t>: </a:t>
            </a:r>
            <a:r>
              <a:rPr lang="en-US" dirty="0" err="1" smtClean="0"/>
              <a:t>DAQmx’s</a:t>
            </a:r>
            <a:r>
              <a:rPr lang="en-US" dirty="0" smtClean="0"/>
              <a:t> representation of a corresponding physical channel</a:t>
            </a:r>
          </a:p>
          <a:p>
            <a:pPr>
              <a:buFont typeface="Arial" pitchFamily="34" charset="0"/>
              <a:buChar char="•"/>
            </a:pPr>
            <a:r>
              <a:rPr lang="en-US" b="1" i="1" dirty="0" smtClean="0"/>
              <a:t>Sampling Rate (Hz):  </a:t>
            </a:r>
            <a:r>
              <a:rPr lang="en-US" dirty="0" smtClean="0"/>
              <a:t>how </a:t>
            </a:r>
            <a:r>
              <a:rPr lang="en-US" dirty="0" smtClean="0"/>
              <a:t>often data points </a:t>
            </a:r>
            <a:r>
              <a:rPr lang="en-US" dirty="0" smtClean="0"/>
              <a:t>(</a:t>
            </a:r>
            <a:r>
              <a:rPr lang="en-US" dirty="0" smtClean="0"/>
              <a:t>samples) are </a:t>
            </a:r>
            <a:r>
              <a:rPr lang="en-US" dirty="0" smtClean="0"/>
              <a:t>acquired or generated.  </a:t>
            </a:r>
          </a:p>
          <a:p>
            <a:pPr>
              <a:buFont typeface="Arial" pitchFamily="34" charset="0"/>
              <a:buChar char="•"/>
            </a:pPr>
            <a:r>
              <a:rPr lang="en-US" b="1" i="1" dirty="0" smtClean="0"/>
              <a:t>Sample Mode: </a:t>
            </a:r>
            <a:r>
              <a:rPr lang="en-US" dirty="0" smtClean="0"/>
              <a:t>method of acquiring data- one </a:t>
            </a:r>
            <a:r>
              <a:rPr lang="en-US" dirty="0" smtClean="0"/>
              <a:t>point at a time, in </a:t>
            </a:r>
            <a:r>
              <a:rPr lang="en-US" dirty="0" smtClean="0"/>
              <a:t>chunks or continuously</a:t>
            </a:r>
            <a:endParaRPr lang="en-US" b="1" i="1" dirty="0" smtClean="0"/>
          </a:p>
        </p:txBody>
      </p:sp>
      <p:sp>
        <p:nvSpPr>
          <p:cNvPr id="306180" name="Slide Number Placeholder 3"/>
          <p:cNvSpPr>
            <a:spLocks noGrp="1"/>
          </p:cNvSpPr>
          <p:nvPr>
            <p:ph type="sldNum" idx="12"/>
          </p:nvPr>
        </p:nvSpPr>
        <p:spPr bwMode="auto">
          <a:xfrm>
            <a:off x="7010400" y="6534151"/>
            <a:ext cx="2133600" cy="476250"/>
          </a:xfrm>
          <a:prstGeom prst="rect">
            <a:avLst/>
          </a:prstGeom>
          <a:noFill/>
          <a:ln>
            <a:miter lim="800000"/>
            <a:headEnd/>
            <a:tailEnd/>
          </a:ln>
        </p:spPr>
        <p:txBody>
          <a:bodyPr/>
          <a:lstStyle/>
          <a:p>
            <a:pPr algn="ctr" eaLnBrk="0" hangingPunct="0"/>
            <a:fld id="{D61305B9-6E6E-4FD5-9C42-71D7B2278B79}" type="slidenum">
              <a:rPr lang="en-US" b="1">
                <a:solidFill>
                  <a:srgbClr val="FFFFFF"/>
                </a:solidFill>
              </a:rPr>
              <a:pPr algn="ctr" eaLnBrk="0" hangingPunct="0"/>
              <a:t>10</a:t>
            </a:fld>
            <a:endParaRPr lang="en-US" b="1">
              <a:solidFill>
                <a:srgbClr val="FFFFFF"/>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dirty="0" smtClean="0">
                <a:solidFill>
                  <a:srgbClr val="0084D1"/>
                </a:solidFill>
                <a:latin typeface="Cambria" pitchFamily="16" charset="0"/>
              </a:rPr>
              <a:t>DAQ Assistant</a:t>
            </a:r>
            <a:endParaRPr lang="en-US" sz="3600" i="1" kern="0" dirty="0">
              <a:solidFill>
                <a:srgbClr val="0084D1"/>
              </a:solidFill>
              <a:latin typeface="Cambria" pitchFamily="16" charset="0"/>
            </a:endParaRPr>
          </a:p>
        </p:txBody>
      </p:sp>
      <p:sp>
        <p:nvSpPr>
          <p:cNvPr id="306179" name="Rectangle 10"/>
          <p:cNvSpPr>
            <a:spLocks noGrp="1" noChangeArrowheads="1"/>
          </p:cNvSpPr>
          <p:nvPr>
            <p:ph idx="1"/>
          </p:nvPr>
        </p:nvSpPr>
        <p:spPr>
          <a:xfrm>
            <a:off x="456481" y="1424310"/>
            <a:ext cx="8226720" cy="4524955"/>
          </a:xfrm>
        </p:spPr>
        <p:txBody>
          <a:bodyPr/>
          <a:lstStyle/>
          <a:p>
            <a:pPr>
              <a:buFont typeface="Arial" pitchFamily="34" charset="0"/>
              <a:buChar char="•"/>
            </a:pPr>
            <a:r>
              <a:rPr lang="en-US" dirty="0" smtClean="0"/>
              <a:t>Quick way to create a VI that acquires data.</a:t>
            </a:r>
          </a:p>
          <a:p>
            <a:pPr>
              <a:buFont typeface="Arial" pitchFamily="34" charset="0"/>
              <a:buChar char="•"/>
            </a:pPr>
            <a:r>
              <a:rPr lang="en-US" dirty="0" smtClean="0"/>
              <a:t>Place DAQ Assistant on block diagram -&gt; configuration window will pop up -&gt; configure your device -&gt; press OK and LabVIEW will build the DAQ task</a:t>
            </a:r>
          </a:p>
        </p:txBody>
      </p:sp>
      <p:sp>
        <p:nvSpPr>
          <p:cNvPr id="306180" name="Slide Number Placeholder 3"/>
          <p:cNvSpPr>
            <a:spLocks noGrp="1"/>
          </p:cNvSpPr>
          <p:nvPr>
            <p:ph type="sldNum" idx="12"/>
          </p:nvPr>
        </p:nvSpPr>
        <p:spPr bwMode="auto">
          <a:xfrm>
            <a:off x="7010400" y="6534151"/>
            <a:ext cx="2133600" cy="476250"/>
          </a:xfrm>
          <a:prstGeom prst="rect">
            <a:avLst/>
          </a:prstGeom>
          <a:noFill/>
          <a:ln>
            <a:miter lim="800000"/>
            <a:headEnd/>
            <a:tailEnd/>
          </a:ln>
        </p:spPr>
        <p:txBody>
          <a:bodyPr/>
          <a:lstStyle/>
          <a:p>
            <a:pPr algn="ctr" eaLnBrk="0" hangingPunct="0"/>
            <a:fld id="{D61305B9-6E6E-4FD5-9C42-71D7B2278B79}" type="slidenum">
              <a:rPr lang="en-US" b="1">
                <a:solidFill>
                  <a:srgbClr val="FFFFFF"/>
                </a:solidFill>
              </a:rPr>
              <a:pPr algn="ctr" eaLnBrk="0" hangingPunct="0"/>
              <a:t>11</a:t>
            </a:fld>
            <a:endParaRPr lang="en-US" b="1">
              <a:solidFill>
                <a:srgbClr val="FFFFFF"/>
              </a:solidFill>
            </a:endParaRPr>
          </a:p>
        </p:txBody>
      </p:sp>
      <p:pic>
        <p:nvPicPr>
          <p:cNvPr id="23" name="Picture 5" descr="loc_bd_daqmx_items-daq_assistant.bmp"/>
          <p:cNvPicPr>
            <a:picLocks noChangeAspect="1" noChangeArrowheads="1"/>
          </p:cNvPicPr>
          <p:nvPr/>
        </p:nvPicPr>
        <p:blipFill>
          <a:blip r:embed="rId3" cstate="print"/>
          <a:srcRect/>
          <a:stretch>
            <a:fillRect/>
          </a:stretch>
        </p:blipFill>
        <p:spPr bwMode="auto">
          <a:xfrm>
            <a:off x="5791200" y="3581400"/>
            <a:ext cx="2600940" cy="23668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Configuring the DAQ Assistant</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err="1" smtClean="0">
                <a:solidFill>
                  <a:srgbClr val="0084D1"/>
                </a:solidFill>
                <a:latin typeface="Cambria" pitchFamily="16" charset="0"/>
              </a:rPr>
              <a:t>DAQ</a:t>
            </a:r>
            <a:r>
              <a:rPr lang="en-US" sz="3600" i="1" dirty="0" err="1" smtClean="0">
                <a:solidFill>
                  <a:srgbClr val="0084D1"/>
                </a:solidFill>
                <a:latin typeface="Cambria" pitchFamily="16" charset="0"/>
              </a:rPr>
              <a:t>mx</a:t>
            </a:r>
            <a:r>
              <a:rPr lang="en-US" sz="3600" i="1" dirty="0" smtClean="0">
                <a:solidFill>
                  <a:srgbClr val="0084D1"/>
                </a:solidFill>
                <a:latin typeface="Cambria" pitchFamily="16" charset="0"/>
              </a:rPr>
              <a:t> API</a:t>
            </a:r>
            <a:endParaRPr lang="en-US" sz="3600" i="1" kern="0" dirty="0">
              <a:solidFill>
                <a:srgbClr val="0084D1"/>
              </a:solidFill>
              <a:latin typeface="Cambria" pitchFamily="16" charset="0"/>
            </a:endParaRPr>
          </a:p>
        </p:txBody>
      </p:sp>
      <p:sp>
        <p:nvSpPr>
          <p:cNvPr id="306179" name="Rectangle 10"/>
          <p:cNvSpPr>
            <a:spLocks noGrp="1" noChangeArrowheads="1"/>
          </p:cNvSpPr>
          <p:nvPr>
            <p:ph idx="1"/>
          </p:nvPr>
        </p:nvSpPr>
        <p:spPr>
          <a:xfrm>
            <a:off x="456481" y="1424311"/>
            <a:ext cx="7849319" cy="2309490"/>
          </a:xfrm>
        </p:spPr>
        <p:txBody>
          <a:bodyPr/>
          <a:lstStyle/>
          <a:p>
            <a:pPr lvl="1" eaLnBrk="1" hangingPunct="1"/>
            <a:r>
              <a:rPr lang="en-US" dirty="0" err="1" smtClean="0"/>
              <a:t>DAQmx</a:t>
            </a:r>
            <a:r>
              <a:rPr lang="en-US" dirty="0" smtClean="0"/>
              <a:t> API: set of DAQ functions </a:t>
            </a:r>
          </a:p>
        </p:txBody>
      </p:sp>
      <p:sp>
        <p:nvSpPr>
          <p:cNvPr id="306180" name="Slide Number Placeholder 3"/>
          <p:cNvSpPr>
            <a:spLocks noGrp="1"/>
          </p:cNvSpPr>
          <p:nvPr>
            <p:ph type="sldNum" idx="12"/>
          </p:nvPr>
        </p:nvSpPr>
        <p:spPr bwMode="auto">
          <a:xfrm>
            <a:off x="7010400" y="6534151"/>
            <a:ext cx="2133600" cy="476250"/>
          </a:xfrm>
          <a:prstGeom prst="rect">
            <a:avLst/>
          </a:prstGeom>
          <a:noFill/>
          <a:ln>
            <a:miter lim="800000"/>
            <a:headEnd/>
            <a:tailEnd/>
          </a:ln>
        </p:spPr>
        <p:txBody>
          <a:bodyPr/>
          <a:lstStyle/>
          <a:p>
            <a:pPr algn="ctr" eaLnBrk="0" hangingPunct="0"/>
            <a:fld id="{D61305B9-6E6E-4FD5-9C42-71D7B2278B79}" type="slidenum">
              <a:rPr lang="en-US" b="1">
                <a:solidFill>
                  <a:srgbClr val="FFFFFF"/>
                </a:solidFill>
              </a:rPr>
              <a:pPr algn="ctr" eaLnBrk="0" hangingPunct="0"/>
              <a:t>13</a:t>
            </a:fld>
            <a:endParaRPr lang="en-US" b="1">
              <a:solidFill>
                <a:srgbClr val="FFFFFF"/>
              </a:solidFill>
            </a:endParaRPr>
          </a:p>
        </p:txBody>
      </p:sp>
      <p:pic>
        <p:nvPicPr>
          <p:cNvPr id="306192" name="Picture 2" descr="loc_icon_daqmx_create_virtual_channel.bmp"/>
          <p:cNvPicPr>
            <a:picLocks noChangeAspect="1" noChangeArrowheads="1"/>
          </p:cNvPicPr>
          <p:nvPr/>
        </p:nvPicPr>
        <p:blipFill>
          <a:blip r:embed="rId3" cstate="print"/>
          <a:srcRect/>
          <a:stretch>
            <a:fillRect/>
          </a:stretch>
        </p:blipFill>
        <p:spPr bwMode="auto">
          <a:xfrm>
            <a:off x="685800" y="2057400"/>
            <a:ext cx="1980964" cy="1499609"/>
          </a:xfrm>
          <a:prstGeom prst="rect">
            <a:avLst/>
          </a:prstGeom>
          <a:noFill/>
          <a:ln w="9525">
            <a:noFill/>
            <a:miter lim="800000"/>
            <a:headEnd/>
            <a:tailEnd/>
          </a:ln>
        </p:spPr>
      </p:pic>
      <p:pic>
        <p:nvPicPr>
          <p:cNvPr id="306193" name="Picture 3" descr="loc_icon_daqmx_timing.bmp"/>
          <p:cNvPicPr>
            <a:picLocks noChangeAspect="1" noChangeArrowheads="1"/>
          </p:cNvPicPr>
          <p:nvPr/>
        </p:nvPicPr>
        <p:blipFill>
          <a:blip r:embed="rId4" cstate="print"/>
          <a:srcRect/>
          <a:stretch>
            <a:fillRect/>
          </a:stretch>
        </p:blipFill>
        <p:spPr bwMode="auto">
          <a:xfrm>
            <a:off x="609600" y="3886200"/>
            <a:ext cx="1592177" cy="1536636"/>
          </a:xfrm>
          <a:prstGeom prst="rect">
            <a:avLst/>
          </a:prstGeom>
          <a:noFill/>
          <a:ln w="9525">
            <a:noFill/>
            <a:miter lim="800000"/>
            <a:headEnd/>
            <a:tailEnd/>
          </a:ln>
        </p:spPr>
      </p:pic>
      <p:pic>
        <p:nvPicPr>
          <p:cNvPr id="306194" name="Picture 4" descr="loc_icon_daqmx_trigger.bmp"/>
          <p:cNvPicPr>
            <a:picLocks noChangeAspect="1" noChangeArrowheads="1"/>
          </p:cNvPicPr>
          <p:nvPr/>
        </p:nvPicPr>
        <p:blipFill>
          <a:blip r:embed="rId5" cstate="print"/>
          <a:srcRect/>
          <a:stretch>
            <a:fillRect/>
          </a:stretch>
        </p:blipFill>
        <p:spPr bwMode="auto">
          <a:xfrm>
            <a:off x="2438400" y="3657600"/>
            <a:ext cx="1653889" cy="1879140"/>
          </a:xfrm>
          <a:prstGeom prst="rect">
            <a:avLst/>
          </a:prstGeom>
          <a:noFill/>
          <a:ln w="9525">
            <a:noFill/>
            <a:miter lim="800000"/>
            <a:headEnd/>
            <a:tailEnd/>
          </a:ln>
        </p:spPr>
      </p:pic>
      <p:pic>
        <p:nvPicPr>
          <p:cNvPr id="306195" name="Picture 5" descr="loc_icon_daqmx_start_task.bmp"/>
          <p:cNvPicPr>
            <a:picLocks noChangeAspect="1" noChangeArrowheads="1"/>
          </p:cNvPicPr>
          <p:nvPr/>
        </p:nvPicPr>
        <p:blipFill>
          <a:blip r:embed="rId6" cstate="print"/>
          <a:srcRect/>
          <a:stretch>
            <a:fillRect/>
          </a:stretch>
        </p:blipFill>
        <p:spPr bwMode="auto">
          <a:xfrm>
            <a:off x="4876800" y="2057400"/>
            <a:ext cx="1308300" cy="1184876"/>
          </a:xfrm>
          <a:prstGeom prst="rect">
            <a:avLst/>
          </a:prstGeom>
          <a:noFill/>
          <a:ln w="9525">
            <a:noFill/>
            <a:miter lim="800000"/>
            <a:headEnd/>
            <a:tailEnd/>
          </a:ln>
        </p:spPr>
      </p:pic>
      <p:pic>
        <p:nvPicPr>
          <p:cNvPr id="306196" name="Picture 6" descr="loc_icon_daqmx_read.bmp"/>
          <p:cNvPicPr>
            <a:picLocks noChangeAspect="1" noChangeArrowheads="1"/>
          </p:cNvPicPr>
          <p:nvPr/>
        </p:nvPicPr>
        <p:blipFill>
          <a:blip r:embed="rId7" cstate="print"/>
          <a:srcRect/>
          <a:stretch>
            <a:fillRect/>
          </a:stretch>
        </p:blipFill>
        <p:spPr bwMode="auto">
          <a:xfrm>
            <a:off x="6553200" y="1945348"/>
            <a:ext cx="1777314" cy="1940852"/>
          </a:xfrm>
          <a:prstGeom prst="rect">
            <a:avLst/>
          </a:prstGeom>
          <a:noFill/>
          <a:ln w="9525">
            <a:noFill/>
            <a:miter lim="800000"/>
            <a:headEnd/>
            <a:tailEnd/>
          </a:ln>
        </p:spPr>
      </p:pic>
      <p:pic>
        <p:nvPicPr>
          <p:cNvPr id="306197" name="Picture 9" descr="loc_icon_daqmx_write.bmp"/>
          <p:cNvPicPr>
            <a:picLocks noChangeAspect="1" noChangeArrowheads="1"/>
          </p:cNvPicPr>
          <p:nvPr/>
        </p:nvPicPr>
        <p:blipFill>
          <a:blip r:embed="rId8" cstate="print"/>
          <a:srcRect/>
          <a:stretch>
            <a:fillRect/>
          </a:stretch>
        </p:blipFill>
        <p:spPr bwMode="auto">
          <a:xfrm>
            <a:off x="6705600" y="4038600"/>
            <a:ext cx="1613777" cy="1857540"/>
          </a:xfrm>
          <a:prstGeom prst="rect">
            <a:avLst/>
          </a:prstGeom>
          <a:noFill/>
          <a:ln w="9525">
            <a:noFill/>
            <a:miter lim="800000"/>
            <a:headEnd/>
            <a:tailEnd/>
          </a:ln>
        </p:spPr>
      </p:pic>
      <p:pic>
        <p:nvPicPr>
          <p:cNvPr id="306198" name="Picture 10" descr="loc_icon_daqmx_clear_task.bmp"/>
          <p:cNvPicPr>
            <a:picLocks noChangeAspect="1" noChangeArrowheads="1"/>
          </p:cNvPicPr>
          <p:nvPr/>
        </p:nvPicPr>
        <p:blipFill>
          <a:blip r:embed="rId9" cstate="print"/>
          <a:srcRect/>
          <a:stretch>
            <a:fillRect/>
          </a:stretch>
        </p:blipFill>
        <p:spPr bwMode="auto">
          <a:xfrm>
            <a:off x="2971800" y="2133600"/>
            <a:ext cx="1286702" cy="11632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DAQ: Basic Flow</a:t>
            </a:r>
            <a:endParaRPr lang="en-US" sz="3600" i="1" kern="0" dirty="0">
              <a:solidFill>
                <a:srgbClr val="0084D1"/>
              </a:solidFill>
              <a:latin typeface="Cambria" pitchFamily="16" charset="0"/>
            </a:endParaRPr>
          </a:p>
        </p:txBody>
      </p:sp>
      <p:sp>
        <p:nvSpPr>
          <p:cNvPr id="306180" name="Slide Number Placeholder 3"/>
          <p:cNvSpPr>
            <a:spLocks noGrp="1"/>
          </p:cNvSpPr>
          <p:nvPr>
            <p:ph type="sldNum" idx="12"/>
          </p:nvPr>
        </p:nvSpPr>
        <p:spPr bwMode="auto">
          <a:xfrm>
            <a:off x="7010400" y="6534151"/>
            <a:ext cx="2133600" cy="476250"/>
          </a:xfrm>
          <a:prstGeom prst="rect">
            <a:avLst/>
          </a:prstGeom>
          <a:noFill/>
          <a:ln>
            <a:miter lim="800000"/>
            <a:headEnd/>
            <a:tailEnd/>
          </a:ln>
        </p:spPr>
        <p:txBody>
          <a:bodyPr/>
          <a:lstStyle/>
          <a:p>
            <a:pPr algn="ctr" eaLnBrk="0" hangingPunct="0"/>
            <a:fld id="{D61305B9-6E6E-4FD5-9C42-71D7B2278B79}" type="slidenum">
              <a:rPr lang="en-US" b="1">
                <a:solidFill>
                  <a:srgbClr val="FFFFFF"/>
                </a:solidFill>
              </a:rPr>
              <a:pPr algn="ctr" eaLnBrk="0" hangingPunct="0"/>
              <a:t>14</a:t>
            </a:fld>
            <a:endParaRPr lang="en-US" b="1">
              <a:solidFill>
                <a:srgbClr val="FFFFFF"/>
              </a:solidFill>
            </a:endParaRPr>
          </a:p>
        </p:txBody>
      </p:sp>
      <p:pic>
        <p:nvPicPr>
          <p:cNvPr id="306181" name="Picture 19" descr="noloc_easy_to_recreate while loop"/>
          <p:cNvPicPr>
            <a:picLocks noChangeAspect="1" noChangeArrowheads="1"/>
          </p:cNvPicPr>
          <p:nvPr/>
        </p:nvPicPr>
        <p:blipFill>
          <a:blip r:embed="rId3" cstate="print"/>
          <a:srcRect l="17033" t="29582" r="32417" b="29582"/>
          <a:stretch>
            <a:fillRect/>
          </a:stretch>
        </p:blipFill>
        <p:spPr bwMode="auto">
          <a:xfrm>
            <a:off x="4953000" y="1981201"/>
            <a:ext cx="2438400" cy="2333625"/>
          </a:xfrm>
          <a:prstGeom prst="rect">
            <a:avLst/>
          </a:prstGeom>
          <a:noFill/>
          <a:ln w="9525" algn="ctr">
            <a:noFill/>
            <a:miter lim="800000"/>
            <a:headEnd type="none" w="sm" len="sm"/>
            <a:tailEnd type="none" w="sm" len="sm"/>
          </a:ln>
        </p:spPr>
      </p:pic>
      <p:sp>
        <p:nvSpPr>
          <p:cNvPr id="306182" name="Rectangle 11"/>
          <p:cNvSpPr>
            <a:spLocks noChangeArrowheads="1"/>
          </p:cNvSpPr>
          <p:nvPr/>
        </p:nvSpPr>
        <p:spPr bwMode="auto">
          <a:xfrm>
            <a:off x="685801" y="2713038"/>
            <a:ext cx="8001000" cy="754042"/>
          </a:xfrm>
          <a:prstGeom prst="rect">
            <a:avLst/>
          </a:prstGeom>
          <a:noFill/>
          <a:ln w="9525">
            <a:noFill/>
            <a:miter lim="800000"/>
            <a:headEnd/>
            <a:tailEnd/>
          </a:ln>
        </p:spPr>
        <p:txBody>
          <a:bodyPr lIns="91430" tIns="45715" rIns="91430" bIns="45715">
            <a:spAutoFit/>
          </a:bodyPr>
          <a:lstStyle/>
          <a:p>
            <a:pPr lvl="1" eaLnBrk="0" hangingPunct="0">
              <a:lnSpc>
                <a:spcPct val="90000"/>
              </a:lnSpc>
              <a:spcBef>
                <a:spcPct val="30000"/>
              </a:spcBef>
              <a:buFontTx/>
              <a:buChar char="–"/>
            </a:pPr>
            <a:endParaRPr lang="en-US" sz="2000" b="1" dirty="0">
              <a:solidFill>
                <a:srgbClr val="000000"/>
              </a:solidFill>
            </a:endParaRPr>
          </a:p>
          <a:p>
            <a:pPr eaLnBrk="0">
              <a:spcBef>
                <a:spcPts val="500"/>
              </a:spcBef>
              <a:spcAft>
                <a:spcPts val="500"/>
              </a:spcAft>
            </a:pPr>
            <a:endParaRPr lang="en-US" sz="2000" dirty="0">
              <a:solidFill>
                <a:srgbClr val="000000"/>
              </a:solidFill>
            </a:endParaRPr>
          </a:p>
        </p:txBody>
      </p:sp>
      <p:sp>
        <p:nvSpPr>
          <p:cNvPr id="306183" name="AutoShape 12"/>
          <p:cNvSpPr>
            <a:spLocks noChangeArrowheads="1"/>
          </p:cNvSpPr>
          <p:nvPr/>
        </p:nvSpPr>
        <p:spPr bwMode="auto">
          <a:xfrm>
            <a:off x="1860550" y="2514600"/>
            <a:ext cx="1339850" cy="1143000"/>
          </a:xfrm>
          <a:prstGeom prst="flowChartProcess">
            <a:avLst/>
          </a:prstGeom>
          <a:solidFill>
            <a:schemeClr val="accent2"/>
          </a:solidFill>
          <a:ln w="28575">
            <a:solidFill>
              <a:schemeClr val="tx1"/>
            </a:solidFill>
            <a:miter lim="800000"/>
            <a:headEnd type="none" w="sm" len="sm"/>
            <a:tailEnd type="none" w="sm" len="sm"/>
          </a:ln>
        </p:spPr>
        <p:txBody>
          <a:bodyPr wrap="none" lIns="91430" tIns="45715" rIns="91430" bIns="45715" anchor="ctr"/>
          <a:lstStyle/>
          <a:p>
            <a:pPr algn="ctr" eaLnBrk="0" hangingPunct="0"/>
            <a:r>
              <a:rPr lang="en-US" sz="2000" b="1" dirty="0">
                <a:solidFill>
                  <a:srgbClr val="FFFFFF"/>
                </a:solidFill>
              </a:rPr>
              <a:t>Configure</a:t>
            </a:r>
          </a:p>
          <a:p>
            <a:pPr algn="ctr" eaLnBrk="0" hangingPunct="0"/>
            <a:r>
              <a:rPr lang="en-US" sz="2000" b="1" dirty="0">
                <a:solidFill>
                  <a:srgbClr val="FFFFFF"/>
                </a:solidFill>
              </a:rPr>
              <a:t>Task</a:t>
            </a:r>
          </a:p>
        </p:txBody>
      </p:sp>
      <p:sp>
        <p:nvSpPr>
          <p:cNvPr id="306184" name="AutoShape 13"/>
          <p:cNvSpPr>
            <a:spLocks noChangeArrowheads="1"/>
          </p:cNvSpPr>
          <p:nvPr/>
        </p:nvSpPr>
        <p:spPr bwMode="auto">
          <a:xfrm>
            <a:off x="5486400" y="2514600"/>
            <a:ext cx="1339850" cy="1143000"/>
          </a:xfrm>
          <a:prstGeom prst="flowChartProcess">
            <a:avLst/>
          </a:prstGeom>
          <a:solidFill>
            <a:schemeClr val="accent2"/>
          </a:solidFill>
          <a:ln w="28575">
            <a:solidFill>
              <a:schemeClr val="tx1"/>
            </a:solidFill>
            <a:miter lim="800000"/>
            <a:headEnd type="none" w="sm" len="sm"/>
            <a:tailEnd type="none" w="sm" len="sm"/>
          </a:ln>
        </p:spPr>
        <p:txBody>
          <a:bodyPr wrap="none" lIns="91430" tIns="45715" rIns="91430" bIns="45715" anchor="ctr"/>
          <a:lstStyle/>
          <a:p>
            <a:pPr algn="ctr" eaLnBrk="0" hangingPunct="0"/>
            <a:r>
              <a:rPr lang="en-US" sz="2000" b="1" dirty="0">
                <a:solidFill>
                  <a:srgbClr val="FFFFFF"/>
                </a:solidFill>
              </a:rPr>
              <a:t>Acquire or</a:t>
            </a:r>
          </a:p>
          <a:p>
            <a:pPr algn="ctr" eaLnBrk="0" hangingPunct="0"/>
            <a:r>
              <a:rPr lang="en-US" sz="2000" b="1" dirty="0">
                <a:solidFill>
                  <a:srgbClr val="FFFFFF"/>
                </a:solidFill>
              </a:rPr>
              <a:t>Generate</a:t>
            </a:r>
          </a:p>
          <a:p>
            <a:pPr algn="ctr" eaLnBrk="0" hangingPunct="0"/>
            <a:r>
              <a:rPr lang="en-US" sz="2000" b="1" dirty="0">
                <a:solidFill>
                  <a:srgbClr val="FFFFFF"/>
                </a:solidFill>
              </a:rPr>
              <a:t>Data</a:t>
            </a:r>
          </a:p>
        </p:txBody>
      </p:sp>
      <p:sp>
        <p:nvSpPr>
          <p:cNvPr id="306185" name="AutoShape 14"/>
          <p:cNvSpPr>
            <a:spLocks noChangeArrowheads="1"/>
          </p:cNvSpPr>
          <p:nvPr/>
        </p:nvSpPr>
        <p:spPr bwMode="auto">
          <a:xfrm>
            <a:off x="7467600" y="2514600"/>
            <a:ext cx="1339850" cy="1143000"/>
          </a:xfrm>
          <a:prstGeom prst="flowChartProcess">
            <a:avLst/>
          </a:prstGeom>
          <a:solidFill>
            <a:schemeClr val="accent2"/>
          </a:solidFill>
          <a:ln w="28575">
            <a:solidFill>
              <a:schemeClr val="tx1"/>
            </a:solidFill>
            <a:miter lim="800000"/>
            <a:headEnd type="none" w="sm" len="sm"/>
            <a:tailEnd type="none" w="sm" len="sm"/>
          </a:ln>
        </p:spPr>
        <p:txBody>
          <a:bodyPr wrap="none" lIns="91430" tIns="45715" rIns="91430" bIns="45715" anchor="ctr"/>
          <a:lstStyle/>
          <a:p>
            <a:pPr algn="ctr" eaLnBrk="0" hangingPunct="0"/>
            <a:r>
              <a:rPr lang="en-US" sz="2000" b="1" dirty="0">
                <a:solidFill>
                  <a:srgbClr val="FFFFFF"/>
                </a:solidFill>
              </a:rPr>
              <a:t>Clear</a:t>
            </a:r>
          </a:p>
          <a:p>
            <a:pPr algn="ctr" eaLnBrk="0" hangingPunct="0"/>
            <a:r>
              <a:rPr lang="en-US" sz="2000" b="1" dirty="0">
                <a:solidFill>
                  <a:srgbClr val="FFFFFF"/>
                </a:solidFill>
              </a:rPr>
              <a:t>Task</a:t>
            </a:r>
          </a:p>
        </p:txBody>
      </p:sp>
      <p:cxnSp>
        <p:nvCxnSpPr>
          <p:cNvPr id="306186" name="AutoShape 15"/>
          <p:cNvCxnSpPr>
            <a:cxnSpLocks noChangeShapeType="1"/>
            <a:stCxn id="306183" idx="3"/>
            <a:endCxn id="306190" idx="1"/>
          </p:cNvCxnSpPr>
          <p:nvPr/>
        </p:nvCxnSpPr>
        <p:spPr bwMode="auto">
          <a:xfrm>
            <a:off x="3200401" y="3086100"/>
            <a:ext cx="304800" cy="1588"/>
          </a:xfrm>
          <a:prstGeom prst="straightConnector1">
            <a:avLst/>
          </a:prstGeom>
          <a:noFill/>
          <a:ln w="28575">
            <a:solidFill>
              <a:schemeClr val="hlink"/>
            </a:solidFill>
            <a:round/>
            <a:headEnd type="none" w="sm" len="sm"/>
            <a:tailEnd type="triangle" w="med" len="med"/>
          </a:ln>
        </p:spPr>
      </p:cxnSp>
      <p:cxnSp>
        <p:nvCxnSpPr>
          <p:cNvPr id="306187" name="AutoShape 16"/>
          <p:cNvCxnSpPr>
            <a:cxnSpLocks noChangeShapeType="1"/>
            <a:stCxn id="306184" idx="3"/>
            <a:endCxn id="306185" idx="1"/>
          </p:cNvCxnSpPr>
          <p:nvPr/>
        </p:nvCxnSpPr>
        <p:spPr bwMode="auto">
          <a:xfrm>
            <a:off x="6826250" y="3086100"/>
            <a:ext cx="641350" cy="1588"/>
          </a:xfrm>
          <a:prstGeom prst="straightConnector1">
            <a:avLst/>
          </a:prstGeom>
          <a:noFill/>
          <a:ln w="28575">
            <a:solidFill>
              <a:schemeClr val="hlink"/>
            </a:solidFill>
            <a:round/>
            <a:headEnd type="none" w="sm" len="sm"/>
            <a:tailEnd type="triangle" w="med" len="med"/>
          </a:ln>
        </p:spPr>
      </p:cxnSp>
      <p:sp>
        <p:nvSpPr>
          <p:cNvPr id="306188" name="AutoShape 12"/>
          <p:cNvSpPr>
            <a:spLocks noChangeArrowheads="1"/>
          </p:cNvSpPr>
          <p:nvPr/>
        </p:nvSpPr>
        <p:spPr bwMode="auto">
          <a:xfrm>
            <a:off x="228600" y="2514600"/>
            <a:ext cx="1339850" cy="1143000"/>
          </a:xfrm>
          <a:prstGeom prst="flowChartProcess">
            <a:avLst/>
          </a:prstGeom>
          <a:solidFill>
            <a:schemeClr val="accent2"/>
          </a:solidFill>
          <a:ln w="28575">
            <a:solidFill>
              <a:schemeClr val="tx1"/>
            </a:solidFill>
            <a:miter lim="800000"/>
            <a:headEnd type="none" w="sm" len="sm"/>
            <a:tailEnd type="none" w="sm" len="sm"/>
          </a:ln>
        </p:spPr>
        <p:txBody>
          <a:bodyPr wrap="none" lIns="91430" tIns="45715" rIns="91430" bIns="45715" anchor="ctr"/>
          <a:lstStyle/>
          <a:p>
            <a:pPr algn="ctr" eaLnBrk="0" hangingPunct="0"/>
            <a:r>
              <a:rPr lang="en-US" sz="2000" b="1" dirty="0">
                <a:solidFill>
                  <a:srgbClr val="FFFFFF"/>
                </a:solidFill>
              </a:rPr>
              <a:t>Create</a:t>
            </a:r>
          </a:p>
          <a:p>
            <a:pPr algn="ctr" eaLnBrk="0" hangingPunct="0"/>
            <a:r>
              <a:rPr lang="en-US" sz="2000" b="1" dirty="0">
                <a:solidFill>
                  <a:srgbClr val="FFFFFF"/>
                </a:solidFill>
              </a:rPr>
              <a:t>Task</a:t>
            </a:r>
          </a:p>
        </p:txBody>
      </p:sp>
      <p:cxnSp>
        <p:nvCxnSpPr>
          <p:cNvPr id="306189" name="AutoShape 15"/>
          <p:cNvCxnSpPr>
            <a:cxnSpLocks noChangeShapeType="1"/>
            <a:stCxn id="306188" idx="3"/>
            <a:endCxn id="306183" idx="1"/>
          </p:cNvCxnSpPr>
          <p:nvPr/>
        </p:nvCxnSpPr>
        <p:spPr bwMode="auto">
          <a:xfrm>
            <a:off x="1568450" y="3086100"/>
            <a:ext cx="292100" cy="1588"/>
          </a:xfrm>
          <a:prstGeom prst="straightConnector1">
            <a:avLst/>
          </a:prstGeom>
          <a:noFill/>
          <a:ln w="28575">
            <a:solidFill>
              <a:schemeClr val="hlink"/>
            </a:solidFill>
            <a:round/>
            <a:headEnd type="none" w="sm" len="sm"/>
            <a:tailEnd type="triangle" w="med" len="med"/>
          </a:ln>
        </p:spPr>
      </p:cxnSp>
      <p:sp>
        <p:nvSpPr>
          <p:cNvPr id="306190" name="AutoShape 12"/>
          <p:cNvSpPr>
            <a:spLocks noChangeArrowheads="1"/>
          </p:cNvSpPr>
          <p:nvPr/>
        </p:nvSpPr>
        <p:spPr bwMode="auto">
          <a:xfrm>
            <a:off x="3505200" y="2514600"/>
            <a:ext cx="1339850" cy="1143000"/>
          </a:xfrm>
          <a:prstGeom prst="flowChartProcess">
            <a:avLst/>
          </a:prstGeom>
          <a:solidFill>
            <a:schemeClr val="accent2"/>
          </a:solidFill>
          <a:ln w="28575">
            <a:solidFill>
              <a:schemeClr val="tx1"/>
            </a:solidFill>
            <a:miter lim="800000"/>
            <a:headEnd type="none" w="sm" len="sm"/>
            <a:tailEnd type="none" w="sm" len="sm"/>
          </a:ln>
        </p:spPr>
        <p:txBody>
          <a:bodyPr wrap="none" lIns="91430" tIns="45715" rIns="91430" bIns="45715" anchor="ctr"/>
          <a:lstStyle/>
          <a:p>
            <a:pPr algn="ctr" eaLnBrk="0" hangingPunct="0"/>
            <a:r>
              <a:rPr lang="en-US" sz="2000" b="1" dirty="0">
                <a:solidFill>
                  <a:srgbClr val="FFFFFF"/>
                </a:solidFill>
              </a:rPr>
              <a:t>Start</a:t>
            </a:r>
          </a:p>
          <a:p>
            <a:pPr algn="ctr" eaLnBrk="0" hangingPunct="0"/>
            <a:r>
              <a:rPr lang="en-US" sz="2000" b="1" dirty="0">
                <a:solidFill>
                  <a:srgbClr val="FFFFFF"/>
                </a:solidFill>
              </a:rPr>
              <a:t>Task</a:t>
            </a:r>
          </a:p>
        </p:txBody>
      </p:sp>
      <p:cxnSp>
        <p:nvCxnSpPr>
          <p:cNvPr id="306191" name="AutoShape 15"/>
          <p:cNvCxnSpPr>
            <a:cxnSpLocks noChangeShapeType="1"/>
            <a:stCxn id="306190" idx="3"/>
            <a:endCxn id="306184" idx="1"/>
          </p:cNvCxnSpPr>
          <p:nvPr/>
        </p:nvCxnSpPr>
        <p:spPr bwMode="auto">
          <a:xfrm>
            <a:off x="4845050" y="3086100"/>
            <a:ext cx="641350" cy="1588"/>
          </a:xfrm>
          <a:prstGeom prst="straightConnector1">
            <a:avLst/>
          </a:prstGeom>
          <a:noFill/>
          <a:ln w="28575">
            <a:solidFill>
              <a:schemeClr val="hlink"/>
            </a:solidFill>
            <a:round/>
            <a:headEnd type="none" w="sm" len="sm"/>
            <a:tailEnd type="triangle" w="med" len="med"/>
          </a:ln>
        </p:spPr>
      </p:cxnSp>
      <p:pic>
        <p:nvPicPr>
          <p:cNvPr id="306192" name="Picture 2" descr="loc_icon_daqmx_create_virtual_channel.bmp"/>
          <p:cNvPicPr>
            <a:picLocks noChangeAspect="1" noChangeArrowheads="1"/>
          </p:cNvPicPr>
          <p:nvPr/>
        </p:nvPicPr>
        <p:blipFill>
          <a:blip r:embed="rId4" cstate="print"/>
          <a:srcRect/>
          <a:stretch>
            <a:fillRect/>
          </a:stretch>
        </p:blipFill>
        <p:spPr bwMode="auto">
          <a:xfrm>
            <a:off x="381000" y="4162426"/>
            <a:ext cx="1019175" cy="771525"/>
          </a:xfrm>
          <a:prstGeom prst="rect">
            <a:avLst/>
          </a:prstGeom>
          <a:noFill/>
          <a:ln w="9525">
            <a:noFill/>
            <a:miter lim="800000"/>
            <a:headEnd/>
            <a:tailEnd/>
          </a:ln>
        </p:spPr>
      </p:pic>
      <p:pic>
        <p:nvPicPr>
          <p:cNvPr id="306193" name="Picture 3" descr="loc_icon_daqmx_timing.bmp"/>
          <p:cNvPicPr>
            <a:picLocks noChangeAspect="1" noChangeArrowheads="1"/>
          </p:cNvPicPr>
          <p:nvPr/>
        </p:nvPicPr>
        <p:blipFill>
          <a:blip r:embed="rId5" cstate="print"/>
          <a:srcRect/>
          <a:stretch>
            <a:fillRect/>
          </a:stretch>
        </p:blipFill>
        <p:spPr bwMode="auto">
          <a:xfrm>
            <a:off x="1981200" y="4162426"/>
            <a:ext cx="819150" cy="790575"/>
          </a:xfrm>
          <a:prstGeom prst="rect">
            <a:avLst/>
          </a:prstGeom>
          <a:noFill/>
          <a:ln w="9525">
            <a:noFill/>
            <a:miter lim="800000"/>
            <a:headEnd/>
            <a:tailEnd/>
          </a:ln>
        </p:spPr>
      </p:pic>
      <p:pic>
        <p:nvPicPr>
          <p:cNvPr id="306194" name="Picture 4" descr="loc_icon_daqmx_trigger.bmp"/>
          <p:cNvPicPr>
            <a:picLocks noChangeAspect="1" noChangeArrowheads="1"/>
          </p:cNvPicPr>
          <p:nvPr/>
        </p:nvPicPr>
        <p:blipFill>
          <a:blip r:embed="rId6" cstate="print"/>
          <a:srcRect/>
          <a:stretch>
            <a:fillRect/>
          </a:stretch>
        </p:blipFill>
        <p:spPr bwMode="auto">
          <a:xfrm>
            <a:off x="1981200" y="5181600"/>
            <a:ext cx="850900" cy="966788"/>
          </a:xfrm>
          <a:prstGeom prst="rect">
            <a:avLst/>
          </a:prstGeom>
          <a:noFill/>
          <a:ln w="9525">
            <a:noFill/>
            <a:miter lim="800000"/>
            <a:headEnd/>
            <a:tailEnd/>
          </a:ln>
        </p:spPr>
      </p:pic>
      <p:pic>
        <p:nvPicPr>
          <p:cNvPr id="306195" name="Picture 5" descr="loc_icon_daqmx_start_task.bmp"/>
          <p:cNvPicPr>
            <a:picLocks noChangeAspect="1" noChangeArrowheads="1"/>
          </p:cNvPicPr>
          <p:nvPr/>
        </p:nvPicPr>
        <p:blipFill>
          <a:blip r:embed="rId7" cstate="print"/>
          <a:srcRect/>
          <a:stretch>
            <a:fillRect/>
          </a:stretch>
        </p:blipFill>
        <p:spPr bwMode="auto">
          <a:xfrm>
            <a:off x="3898900" y="4238625"/>
            <a:ext cx="673100" cy="609600"/>
          </a:xfrm>
          <a:prstGeom prst="rect">
            <a:avLst/>
          </a:prstGeom>
          <a:noFill/>
          <a:ln w="9525">
            <a:noFill/>
            <a:miter lim="800000"/>
            <a:headEnd/>
            <a:tailEnd/>
          </a:ln>
        </p:spPr>
      </p:pic>
      <p:pic>
        <p:nvPicPr>
          <p:cNvPr id="306196" name="Picture 6" descr="loc_icon_daqmx_read.bmp"/>
          <p:cNvPicPr>
            <a:picLocks noChangeAspect="1" noChangeArrowheads="1"/>
          </p:cNvPicPr>
          <p:nvPr/>
        </p:nvPicPr>
        <p:blipFill>
          <a:blip r:embed="rId8" cstate="print"/>
          <a:srcRect/>
          <a:stretch>
            <a:fillRect/>
          </a:stretch>
        </p:blipFill>
        <p:spPr bwMode="auto">
          <a:xfrm>
            <a:off x="5715000" y="4162426"/>
            <a:ext cx="914400" cy="998538"/>
          </a:xfrm>
          <a:prstGeom prst="rect">
            <a:avLst/>
          </a:prstGeom>
          <a:noFill/>
          <a:ln w="9525">
            <a:noFill/>
            <a:miter lim="800000"/>
            <a:headEnd/>
            <a:tailEnd/>
          </a:ln>
        </p:spPr>
      </p:pic>
      <p:pic>
        <p:nvPicPr>
          <p:cNvPr id="306197" name="Picture 9" descr="loc_icon_daqmx_write.bmp"/>
          <p:cNvPicPr>
            <a:picLocks noChangeAspect="1" noChangeArrowheads="1"/>
          </p:cNvPicPr>
          <p:nvPr/>
        </p:nvPicPr>
        <p:blipFill>
          <a:blip r:embed="rId9" cstate="print"/>
          <a:srcRect/>
          <a:stretch>
            <a:fillRect/>
          </a:stretch>
        </p:blipFill>
        <p:spPr bwMode="auto">
          <a:xfrm>
            <a:off x="5746217" y="5238415"/>
            <a:ext cx="830263" cy="955675"/>
          </a:xfrm>
          <a:prstGeom prst="rect">
            <a:avLst/>
          </a:prstGeom>
          <a:noFill/>
          <a:ln w="9525">
            <a:noFill/>
            <a:miter lim="800000"/>
            <a:headEnd/>
            <a:tailEnd/>
          </a:ln>
        </p:spPr>
      </p:pic>
      <p:pic>
        <p:nvPicPr>
          <p:cNvPr id="306198" name="Picture 10" descr="loc_icon_daqmx_clear_task.bmp"/>
          <p:cNvPicPr>
            <a:picLocks noChangeAspect="1" noChangeArrowheads="1"/>
          </p:cNvPicPr>
          <p:nvPr/>
        </p:nvPicPr>
        <p:blipFill>
          <a:blip r:embed="rId10" cstate="print"/>
          <a:srcRect/>
          <a:stretch>
            <a:fillRect/>
          </a:stretch>
        </p:blipFill>
        <p:spPr bwMode="auto">
          <a:xfrm>
            <a:off x="7924800" y="4238625"/>
            <a:ext cx="661988" cy="598488"/>
          </a:xfrm>
          <a:prstGeom prst="rect">
            <a:avLst/>
          </a:prstGeom>
          <a:noFill/>
          <a:ln w="9525">
            <a:noFill/>
            <a:miter lim="800000"/>
            <a:headEnd/>
            <a:tailEnd/>
          </a:ln>
        </p:spPr>
      </p:pic>
      <p:sp>
        <p:nvSpPr>
          <p:cNvPr id="306179" name="Rectangle 10"/>
          <p:cNvSpPr>
            <a:spLocks noGrp="1" noChangeArrowheads="1"/>
          </p:cNvSpPr>
          <p:nvPr>
            <p:ph idx="1"/>
          </p:nvPr>
        </p:nvSpPr>
        <p:spPr>
          <a:xfrm>
            <a:off x="456481" y="1424311"/>
            <a:ext cx="8226720" cy="1014090"/>
          </a:xfrm>
        </p:spPr>
        <p:txBody>
          <a:bodyPr/>
          <a:lstStyle/>
          <a:p>
            <a:pPr lvl="1" eaLnBrk="1" hangingPunct="1"/>
            <a:r>
              <a:rPr lang="en-US" dirty="0" smtClean="0"/>
              <a:t>A basic </a:t>
            </a:r>
            <a:r>
              <a:rPr lang="en-US" dirty="0" err="1" smtClean="0"/>
              <a:t>DAQmx</a:t>
            </a:r>
            <a:r>
              <a:rPr lang="en-US" dirty="0" smtClean="0"/>
              <a:t> application involves the following process: only do read/write within the loop</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DAQ: Example</a:t>
            </a:r>
            <a:endParaRPr lang="en-US" sz="3600" i="1" kern="0" dirty="0">
              <a:solidFill>
                <a:srgbClr val="0084D1"/>
              </a:solidFill>
              <a:latin typeface="Cambria" pitchFamily="16" charset="0"/>
            </a:endParaRPr>
          </a:p>
        </p:txBody>
      </p:sp>
      <p:sp>
        <p:nvSpPr>
          <p:cNvPr id="312324" name="Slide Number Placeholder 3"/>
          <p:cNvSpPr>
            <a:spLocks noGrp="1"/>
          </p:cNvSpPr>
          <p:nvPr>
            <p:ph type="sldNum" idx="12"/>
          </p:nvPr>
        </p:nvSpPr>
        <p:spPr bwMode="auto">
          <a:xfrm>
            <a:off x="7010400" y="6534151"/>
            <a:ext cx="2133600" cy="476250"/>
          </a:xfrm>
          <a:prstGeom prst="rect">
            <a:avLst/>
          </a:prstGeom>
          <a:noFill/>
          <a:ln>
            <a:miter lim="800000"/>
            <a:headEnd/>
            <a:tailEnd/>
          </a:ln>
        </p:spPr>
        <p:txBody>
          <a:bodyPr/>
          <a:lstStyle/>
          <a:p>
            <a:pPr algn="ctr" eaLnBrk="0" hangingPunct="0"/>
            <a:fld id="{428C7EE1-8755-4354-93AD-CB84F4480421}" type="slidenum">
              <a:rPr lang="en-US" b="1">
                <a:solidFill>
                  <a:srgbClr val="FFFFFF"/>
                </a:solidFill>
              </a:rPr>
              <a:pPr algn="ctr" eaLnBrk="0" hangingPunct="0"/>
              <a:t>15</a:t>
            </a:fld>
            <a:endParaRPr lang="en-US" b="1">
              <a:solidFill>
                <a:srgbClr val="FFFFFF"/>
              </a:solidFill>
            </a:endParaRPr>
          </a:p>
        </p:txBody>
      </p:sp>
      <p:pic>
        <p:nvPicPr>
          <p:cNvPr id="312325" name="Picture 3" descr="loc_bd_daqmx_api_example.bmp"/>
          <p:cNvPicPr>
            <a:picLocks noChangeAspect="1" noChangeArrowheads="1"/>
          </p:cNvPicPr>
          <p:nvPr/>
        </p:nvPicPr>
        <p:blipFill>
          <a:blip r:embed="rId2" cstate="print"/>
          <a:srcRect/>
          <a:stretch>
            <a:fillRect/>
          </a:stretch>
        </p:blipFill>
        <p:spPr bwMode="auto">
          <a:xfrm>
            <a:off x="44116" y="1191962"/>
            <a:ext cx="8991600" cy="2127250"/>
          </a:xfrm>
          <a:prstGeom prst="rect">
            <a:avLst/>
          </a:prstGeom>
          <a:noFill/>
          <a:ln w="9525">
            <a:noFill/>
            <a:miter lim="800000"/>
            <a:headEnd/>
            <a:tailEnd/>
          </a:ln>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3958389"/>
            <a:ext cx="3324689" cy="2200582"/>
          </a:xfrm>
          <a:prstGeom prst="rect">
            <a:avLst/>
          </a:prstGeom>
        </p:spPr>
      </p:pic>
      <p:cxnSp>
        <p:nvCxnSpPr>
          <p:cNvPr id="4" name="Straight Connector 3"/>
          <p:cNvCxnSpPr/>
          <p:nvPr/>
        </p:nvCxnSpPr>
        <p:spPr bwMode="auto">
          <a:xfrm>
            <a:off x="304800" y="3733800"/>
            <a:ext cx="87309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 name="TextBox 4"/>
          <p:cNvSpPr txBox="1"/>
          <p:nvPr/>
        </p:nvSpPr>
        <p:spPr>
          <a:xfrm>
            <a:off x="3434945" y="1003939"/>
            <a:ext cx="2454583" cy="369332"/>
          </a:xfrm>
          <a:prstGeom prst="rect">
            <a:avLst/>
          </a:prstGeom>
          <a:noFill/>
        </p:spPr>
        <p:txBody>
          <a:bodyPr wrap="none" rtlCol="0">
            <a:spAutoFit/>
          </a:bodyPr>
          <a:lstStyle/>
          <a:p>
            <a:r>
              <a:rPr lang="en-US" dirty="0" smtClean="0"/>
              <a:t>Using the </a:t>
            </a:r>
            <a:r>
              <a:rPr lang="en-US" dirty="0" err="1" smtClean="0"/>
              <a:t>DAQmx</a:t>
            </a:r>
            <a:r>
              <a:rPr lang="en-US" dirty="0" smtClean="0"/>
              <a:t> API</a:t>
            </a:r>
            <a:endParaRPr lang="en-US" dirty="0"/>
          </a:p>
        </p:txBody>
      </p:sp>
      <p:sp>
        <p:nvSpPr>
          <p:cNvPr id="6" name="TextBox 5"/>
          <p:cNvSpPr txBox="1"/>
          <p:nvPr/>
        </p:nvSpPr>
        <p:spPr>
          <a:xfrm>
            <a:off x="609600" y="4495800"/>
            <a:ext cx="2326342" cy="369332"/>
          </a:xfrm>
          <a:prstGeom prst="rect">
            <a:avLst/>
          </a:prstGeom>
          <a:noFill/>
        </p:spPr>
        <p:txBody>
          <a:bodyPr wrap="none" rtlCol="0">
            <a:spAutoFit/>
          </a:bodyPr>
          <a:lstStyle/>
          <a:p>
            <a:r>
              <a:rPr lang="en-US" dirty="0" smtClean="0"/>
              <a:t>Using DAQ Assistant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err="1" smtClean="0">
                <a:solidFill>
                  <a:srgbClr val="0084D1"/>
                </a:solidFill>
                <a:latin typeface="Cambria" pitchFamily="16" charset="0"/>
              </a:rPr>
              <a:t>myDAQ</a:t>
            </a:r>
            <a:r>
              <a:rPr lang="en-US" sz="3600" i="1" kern="0" dirty="0" smtClean="0">
                <a:solidFill>
                  <a:srgbClr val="0084D1"/>
                </a:solidFill>
                <a:latin typeface="Cambria" pitchFamily="16" charset="0"/>
              </a:rPr>
              <a:t> Activity: Audio Equalizer</a:t>
            </a:r>
            <a:endParaRPr lang="en-US" sz="3600" i="1" kern="0" dirty="0">
              <a:solidFill>
                <a:srgbClr val="0084D1"/>
              </a:solidFill>
              <a:latin typeface="Cambria" pitchFamily="16" charset="0"/>
            </a:endParaRPr>
          </a:p>
        </p:txBody>
      </p:sp>
      <p:sp>
        <p:nvSpPr>
          <p:cNvPr id="6" name="Content Placeholder 5"/>
          <p:cNvSpPr>
            <a:spLocks noGrp="1"/>
          </p:cNvSpPr>
          <p:nvPr>
            <p:ph sz="half" idx="1"/>
          </p:nvPr>
        </p:nvSpPr>
        <p:spPr>
          <a:xfrm>
            <a:off x="908640" y="5710199"/>
            <a:ext cx="7433279" cy="414764"/>
          </a:xfrm>
        </p:spPr>
        <p:txBody>
          <a:bodyPr>
            <a:normAutofit/>
          </a:bodyPr>
          <a:lstStyle/>
          <a:p>
            <a:r>
              <a:rPr lang="en-US" dirty="0" smtClean="0">
                <a:hlinkClick r:id="rId2"/>
              </a:rPr>
              <a:t>https://decibel.ni.com/content/docs/DOC-8435</a:t>
            </a:r>
            <a:endParaRPr lang="en-US" dirty="0"/>
          </a:p>
        </p:txBody>
      </p:sp>
      <p:sp>
        <p:nvSpPr>
          <p:cNvPr id="312324" name="Slide Number Placeholder 3"/>
          <p:cNvSpPr>
            <a:spLocks noGrp="1"/>
          </p:cNvSpPr>
          <p:nvPr>
            <p:ph type="sldNum" idx="12"/>
          </p:nvPr>
        </p:nvSpPr>
        <p:spPr bwMode="auto">
          <a:prstGeom prst="rect">
            <a:avLst/>
          </a:prstGeom>
          <a:noFill/>
          <a:ln>
            <a:miter lim="800000"/>
            <a:headEnd/>
            <a:tailEnd/>
          </a:ln>
        </p:spPr>
        <p:txBody>
          <a:bodyPr/>
          <a:lstStyle/>
          <a:p>
            <a:pPr algn="ctr" eaLnBrk="0" hangingPunct="0"/>
            <a:fld id="{428C7EE1-8755-4354-93AD-CB84F4480421}" type="slidenum">
              <a:rPr lang="en-US" b="1">
                <a:solidFill>
                  <a:srgbClr val="FFFFFF"/>
                </a:solidFill>
              </a:rPr>
              <a:pPr algn="ctr" eaLnBrk="0" hangingPunct="0"/>
              <a:t>16</a:t>
            </a:fld>
            <a:endParaRPr lang="en-US" b="1">
              <a:solidFill>
                <a:srgbClr val="FFFFFF"/>
              </a:solidFill>
            </a:endParaRPr>
          </a:p>
        </p:txBody>
      </p:sp>
      <p:pic>
        <p:nvPicPr>
          <p:cNvPr id="184322" name="Picture 2"/>
          <p:cNvPicPr>
            <a:picLocks noChangeAspect="1" noChangeArrowheads="1"/>
          </p:cNvPicPr>
          <p:nvPr/>
        </p:nvPicPr>
        <p:blipFill>
          <a:blip r:embed="rId3" cstate="print"/>
          <a:srcRect/>
          <a:stretch>
            <a:fillRect/>
          </a:stretch>
        </p:blipFill>
        <p:spPr bwMode="auto">
          <a:xfrm>
            <a:off x="2221920" y="1216927"/>
            <a:ext cx="3697920" cy="43722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Grp="1" noChangeArrowheads="1"/>
          </p:cNvSpPr>
          <p:nvPr>
            <p:ph type="title"/>
          </p:nvPr>
        </p:nvSpPr>
        <p:spPr bwMode="auto">
          <a:xfrm>
            <a:off x="355680" y="-27363"/>
            <a:ext cx="8226720" cy="1143480"/>
          </a:xfrm>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err="1" smtClean="0">
                <a:solidFill>
                  <a:srgbClr val="0084D1"/>
                </a:solidFill>
                <a:latin typeface="Cambria" pitchFamily="16" charset="0"/>
              </a:rPr>
              <a:t>myDAQ</a:t>
            </a:r>
            <a:r>
              <a:rPr lang="en-US" sz="3600" i="1" dirty="0" smtClean="0">
                <a:solidFill>
                  <a:srgbClr val="0084D1"/>
                </a:solidFill>
                <a:latin typeface="Cambria" pitchFamily="16" charset="0"/>
              </a:rPr>
              <a:t> Activity: Audio Equalizer</a:t>
            </a:r>
            <a:endParaRPr lang="en-US" sz="3600" i="1" kern="0" dirty="0">
              <a:solidFill>
                <a:srgbClr val="0084D1"/>
              </a:solidFill>
              <a:latin typeface="Cambria" pitchFamily="16" charset="0"/>
            </a:endParaRPr>
          </a:p>
        </p:txBody>
      </p:sp>
      <p:sp>
        <p:nvSpPr>
          <p:cNvPr id="6" name="Content Placeholder 5"/>
          <p:cNvSpPr>
            <a:spLocks noGrp="1"/>
          </p:cNvSpPr>
          <p:nvPr>
            <p:ph sz="half" idx="1"/>
          </p:nvPr>
        </p:nvSpPr>
        <p:spPr>
          <a:xfrm>
            <a:off x="908640" y="5710199"/>
            <a:ext cx="7433279" cy="414764"/>
          </a:xfrm>
        </p:spPr>
        <p:txBody>
          <a:bodyPr>
            <a:normAutofit fontScale="62500" lnSpcReduction="20000"/>
          </a:bodyPr>
          <a:lstStyle/>
          <a:p>
            <a:r>
              <a:rPr lang="en-US" dirty="0" smtClean="0">
                <a:solidFill>
                  <a:schemeClr val="accent2">
                    <a:lumMod val="75000"/>
                  </a:schemeClr>
                </a:solidFill>
                <a:hlinkClick r:id="rId3"/>
              </a:rPr>
              <a:t>https://decibel.ni.com/content/docs/DOC-8435</a:t>
            </a:r>
            <a:endParaRPr lang="en-US" dirty="0">
              <a:solidFill>
                <a:schemeClr val="accent2">
                  <a:lumMod val="75000"/>
                </a:schemeClr>
              </a:solidFill>
            </a:endParaRPr>
          </a:p>
        </p:txBody>
      </p:sp>
      <p:sp>
        <p:nvSpPr>
          <p:cNvPr id="8" name="Content Placeholder 7"/>
          <p:cNvSpPr>
            <a:spLocks noGrp="1"/>
          </p:cNvSpPr>
          <p:nvPr>
            <p:ph sz="half" idx="2"/>
          </p:nvPr>
        </p:nvSpPr>
        <p:spPr>
          <a:xfrm>
            <a:off x="6092640" y="3221618"/>
            <a:ext cx="3051360" cy="1520799"/>
          </a:xfrm>
        </p:spPr>
        <p:txBody>
          <a:bodyPr>
            <a:normAutofit fontScale="62500" lnSpcReduction="20000"/>
          </a:bodyPr>
          <a:lstStyle/>
          <a:p>
            <a:pPr>
              <a:lnSpc>
                <a:spcPct val="120000"/>
              </a:lnSpc>
              <a:spcAft>
                <a:spcPts val="544"/>
              </a:spcAft>
            </a:pPr>
            <a:r>
              <a:rPr lang="en-US" b="1" i="1" dirty="0" smtClean="0"/>
              <a:t>DAQ Assistant 2:</a:t>
            </a:r>
          </a:p>
          <a:p>
            <a:pPr>
              <a:lnSpc>
                <a:spcPct val="120000"/>
              </a:lnSpc>
              <a:spcAft>
                <a:spcPts val="544"/>
              </a:spcAft>
            </a:pPr>
            <a:r>
              <a:rPr lang="en-US" dirty="0" smtClean="0"/>
              <a:t> - Output &gt;&gt; Voltage</a:t>
            </a:r>
          </a:p>
          <a:p>
            <a:pPr lvl="1">
              <a:lnSpc>
                <a:spcPct val="120000"/>
              </a:lnSpc>
              <a:spcAft>
                <a:spcPts val="544"/>
              </a:spcAft>
            </a:pPr>
            <a:r>
              <a:rPr lang="en-US" dirty="0" smtClean="0"/>
              <a:t>-  Signal Output Range: -2 to 2 V</a:t>
            </a:r>
          </a:p>
          <a:p>
            <a:pPr lvl="1">
              <a:lnSpc>
                <a:spcPct val="120000"/>
              </a:lnSpc>
              <a:spcAft>
                <a:spcPts val="544"/>
              </a:spcAft>
            </a:pPr>
            <a:r>
              <a:rPr lang="en-US" dirty="0" smtClean="0"/>
              <a:t>-  Samples to Write: 100</a:t>
            </a:r>
          </a:p>
          <a:p>
            <a:pPr lvl="1">
              <a:lnSpc>
                <a:spcPct val="120000"/>
              </a:lnSpc>
              <a:spcAft>
                <a:spcPts val="544"/>
              </a:spcAft>
            </a:pPr>
            <a:r>
              <a:rPr lang="en-US" dirty="0" smtClean="0"/>
              <a:t>-  Generation Mode: Continuous</a:t>
            </a:r>
          </a:p>
          <a:p>
            <a:pPr lvl="1"/>
            <a:endParaRPr lang="en-US" dirty="0" smtClean="0"/>
          </a:p>
          <a:p>
            <a:pPr lvl="1">
              <a:buFontTx/>
              <a:buChar char="-"/>
            </a:pPr>
            <a:endParaRPr lang="en-US" dirty="0" smtClean="0"/>
          </a:p>
          <a:p>
            <a:pPr lvl="1">
              <a:buFontTx/>
              <a:buChar char="-"/>
            </a:pPr>
            <a:endParaRPr lang="en-US" dirty="0" smtClean="0"/>
          </a:p>
          <a:p>
            <a:pPr lvl="1">
              <a:buFontTx/>
              <a:buChar char="-"/>
            </a:pPr>
            <a:endParaRPr lang="en-US" dirty="0" smtClean="0"/>
          </a:p>
          <a:p>
            <a:pPr lvl="1">
              <a:buFontTx/>
              <a:buChar char="-"/>
            </a:pPr>
            <a:endParaRPr lang="en-US" dirty="0" smtClean="0"/>
          </a:p>
        </p:txBody>
      </p:sp>
      <p:sp>
        <p:nvSpPr>
          <p:cNvPr id="312324" name="Slide Number Placeholder 3"/>
          <p:cNvSpPr>
            <a:spLocks noGrp="1"/>
          </p:cNvSpPr>
          <p:nvPr>
            <p:ph type="sldNum" idx="12"/>
          </p:nvPr>
        </p:nvSpPr>
        <p:spPr bwMode="auto">
          <a:prstGeom prst="rect">
            <a:avLst/>
          </a:prstGeom>
          <a:noFill/>
          <a:ln>
            <a:miter lim="800000"/>
            <a:headEnd/>
            <a:tailEnd/>
          </a:ln>
        </p:spPr>
        <p:txBody>
          <a:bodyPr/>
          <a:lstStyle/>
          <a:p>
            <a:pPr algn="ctr" eaLnBrk="0" hangingPunct="0"/>
            <a:fld id="{428C7EE1-8755-4354-93AD-CB84F4480421}" type="slidenum">
              <a:rPr lang="en-US" b="1">
                <a:solidFill>
                  <a:srgbClr val="FFFFFF"/>
                </a:solidFill>
              </a:rPr>
              <a:pPr algn="ctr" eaLnBrk="0" hangingPunct="0"/>
              <a:t>17</a:t>
            </a:fld>
            <a:endParaRPr lang="en-US" b="1">
              <a:solidFill>
                <a:srgbClr val="FFFFFF"/>
              </a:solidFill>
            </a:endParaRPr>
          </a:p>
        </p:txBody>
      </p:sp>
      <p:pic>
        <p:nvPicPr>
          <p:cNvPr id="185346" name="Picture 2"/>
          <p:cNvPicPr>
            <a:picLocks noChangeAspect="1" noChangeArrowheads="1"/>
          </p:cNvPicPr>
          <p:nvPr/>
        </p:nvPicPr>
        <p:blipFill>
          <a:blip r:embed="rId4" cstate="print"/>
          <a:srcRect/>
          <a:stretch>
            <a:fillRect/>
          </a:stretch>
        </p:blipFill>
        <p:spPr bwMode="auto">
          <a:xfrm>
            <a:off x="148320" y="839093"/>
            <a:ext cx="5875200" cy="2659034"/>
          </a:xfrm>
          <a:prstGeom prst="rect">
            <a:avLst/>
          </a:prstGeom>
          <a:noFill/>
          <a:ln w="9525">
            <a:noFill/>
            <a:miter lim="800000"/>
            <a:headEnd/>
            <a:tailEnd/>
          </a:ln>
        </p:spPr>
      </p:pic>
      <p:sp>
        <p:nvSpPr>
          <p:cNvPr id="9" name="Content Placeholder 7"/>
          <p:cNvSpPr txBox="1">
            <a:spLocks/>
          </p:cNvSpPr>
          <p:nvPr/>
        </p:nvSpPr>
        <p:spPr bwMode="auto">
          <a:xfrm>
            <a:off x="6161760" y="733036"/>
            <a:ext cx="2903040" cy="2557709"/>
          </a:xfrm>
          <a:prstGeom prst="rect">
            <a:avLst/>
          </a:prstGeom>
          <a:noFill/>
          <a:ln w="9525">
            <a:noFill/>
            <a:round/>
            <a:headEnd/>
            <a:tailEnd/>
          </a:ln>
          <a:effectLst/>
        </p:spPr>
        <p:txBody>
          <a:bodyPr vert="horz" wrap="square" lIns="0" tIns="25602" rIns="0" bIns="0" numCol="1" anchor="t" anchorCtr="0" compatLnSpc="1">
            <a:prstTxWarp prst="textNoShape">
              <a:avLst/>
            </a:prstTxWarp>
            <a:normAutofit fontScale="70000" lnSpcReduction="20000"/>
          </a:bodyPr>
          <a:lstStyle/>
          <a:p>
            <a:pPr marL="311045" indent="-311045" defTabSz="414726" fontAlgn="base" hangingPunct="0">
              <a:lnSpc>
                <a:spcPct val="120000"/>
              </a:lnSpc>
              <a:spcBef>
                <a:spcPct val="0"/>
              </a:spcBef>
              <a:spcAft>
                <a:spcPts val="544"/>
              </a:spcAft>
              <a:buClr>
                <a:srgbClr val="000000"/>
              </a:buClr>
              <a:buSzPct val="100000"/>
              <a:defRPr/>
            </a:pPr>
            <a:r>
              <a:rPr lang="en-US" sz="2500" b="1" i="1" kern="0" dirty="0" smtClean="0">
                <a:solidFill>
                  <a:srgbClr val="000000"/>
                </a:solidFill>
              </a:rPr>
              <a:t>Filters</a:t>
            </a:r>
          </a:p>
          <a:p>
            <a:pPr indent="-259204">
              <a:lnSpc>
                <a:spcPct val="120000"/>
              </a:lnSpc>
              <a:spcAft>
                <a:spcPts val="544"/>
              </a:spcAft>
              <a:buFontTx/>
              <a:buChar char="-"/>
            </a:pPr>
            <a:r>
              <a:rPr lang="en-US" sz="2200" kern="0" dirty="0" err="1" smtClean="0">
                <a:solidFill>
                  <a:srgbClr val="000000"/>
                </a:solidFill>
              </a:rPr>
              <a:t>Lowpass</a:t>
            </a:r>
            <a:r>
              <a:rPr lang="en-US" sz="2200" kern="0" dirty="0" smtClean="0">
                <a:solidFill>
                  <a:srgbClr val="000000"/>
                </a:solidFill>
              </a:rPr>
              <a:t>: </a:t>
            </a:r>
          </a:p>
          <a:p>
            <a:pPr lvl="1" indent="-207363">
              <a:lnSpc>
                <a:spcPct val="120000"/>
              </a:lnSpc>
              <a:spcAft>
                <a:spcPts val="544"/>
              </a:spcAft>
              <a:buFontTx/>
              <a:buChar char="-"/>
            </a:pPr>
            <a:r>
              <a:rPr lang="en-US" kern="0" dirty="0" smtClean="0">
                <a:solidFill>
                  <a:srgbClr val="000000"/>
                </a:solidFill>
              </a:rPr>
              <a:t>Cutoff Frequency 400 Hz</a:t>
            </a:r>
          </a:p>
          <a:p>
            <a:pPr indent="-259204">
              <a:lnSpc>
                <a:spcPct val="120000"/>
              </a:lnSpc>
              <a:spcAft>
                <a:spcPts val="544"/>
              </a:spcAft>
              <a:buFontTx/>
              <a:buChar char="-"/>
            </a:pPr>
            <a:r>
              <a:rPr lang="en-US" sz="2200" kern="0" dirty="0" err="1" smtClean="0">
                <a:solidFill>
                  <a:srgbClr val="000000"/>
                </a:solidFill>
              </a:rPr>
              <a:t>Bandpass</a:t>
            </a:r>
            <a:r>
              <a:rPr lang="en-US" sz="2200" kern="0" dirty="0" smtClean="0">
                <a:solidFill>
                  <a:srgbClr val="000000"/>
                </a:solidFill>
              </a:rPr>
              <a:t>:</a:t>
            </a:r>
          </a:p>
          <a:p>
            <a:pPr lvl="1" indent="-207363">
              <a:lnSpc>
                <a:spcPct val="120000"/>
              </a:lnSpc>
              <a:spcAft>
                <a:spcPts val="544"/>
              </a:spcAft>
              <a:buFontTx/>
              <a:buChar char="-"/>
            </a:pPr>
            <a:r>
              <a:rPr lang="en-US" kern="0" dirty="0" smtClean="0">
                <a:solidFill>
                  <a:srgbClr val="000000"/>
                </a:solidFill>
              </a:rPr>
              <a:t>Low cutoff frequency: 450</a:t>
            </a:r>
          </a:p>
          <a:p>
            <a:pPr lvl="1" indent="-207363">
              <a:lnSpc>
                <a:spcPct val="120000"/>
              </a:lnSpc>
              <a:spcAft>
                <a:spcPts val="544"/>
              </a:spcAft>
              <a:buFontTx/>
              <a:buChar char="-"/>
            </a:pPr>
            <a:r>
              <a:rPr lang="en-US" kern="0" dirty="0" smtClean="0">
                <a:solidFill>
                  <a:srgbClr val="000000"/>
                </a:solidFill>
              </a:rPr>
              <a:t>High cutoff frequency: 2500</a:t>
            </a:r>
          </a:p>
          <a:p>
            <a:pPr indent="-259204">
              <a:lnSpc>
                <a:spcPct val="120000"/>
              </a:lnSpc>
              <a:spcAft>
                <a:spcPts val="544"/>
              </a:spcAft>
              <a:buFontTx/>
              <a:buChar char="-"/>
            </a:pPr>
            <a:r>
              <a:rPr lang="en-US" sz="2200" kern="0" dirty="0" err="1" smtClean="0">
                <a:solidFill>
                  <a:srgbClr val="000000"/>
                </a:solidFill>
              </a:rPr>
              <a:t>Bandpass</a:t>
            </a:r>
            <a:r>
              <a:rPr lang="en-US" sz="2200" kern="0" dirty="0" smtClean="0">
                <a:solidFill>
                  <a:srgbClr val="000000"/>
                </a:solidFill>
              </a:rPr>
              <a:t>:</a:t>
            </a:r>
          </a:p>
          <a:p>
            <a:pPr lvl="1" indent="-207363">
              <a:lnSpc>
                <a:spcPct val="120000"/>
              </a:lnSpc>
              <a:spcAft>
                <a:spcPts val="544"/>
              </a:spcAft>
              <a:buFontTx/>
              <a:buChar char="-"/>
            </a:pPr>
            <a:r>
              <a:rPr lang="en-US" kern="0" dirty="0" smtClean="0">
                <a:solidFill>
                  <a:srgbClr val="000000"/>
                </a:solidFill>
              </a:rPr>
              <a:t>Low cutoff frequency: 3000</a:t>
            </a:r>
            <a:endParaRPr lang="en-US" sz="2500" kern="0" dirty="0" smtClean="0">
              <a:solidFill>
                <a:srgbClr val="000000"/>
              </a:solidFill>
            </a:endParaRPr>
          </a:p>
          <a:p>
            <a:pPr lvl="1" indent="-207363">
              <a:lnSpc>
                <a:spcPct val="120000"/>
              </a:lnSpc>
              <a:spcAft>
                <a:spcPts val="544"/>
              </a:spcAft>
              <a:buFontTx/>
              <a:buChar char="-"/>
            </a:pPr>
            <a:r>
              <a:rPr lang="en-US" kern="0" dirty="0" smtClean="0">
                <a:solidFill>
                  <a:srgbClr val="000000"/>
                </a:solidFill>
              </a:rPr>
              <a:t>High cutoff frequency: 10000</a:t>
            </a:r>
          </a:p>
          <a:p>
            <a:pPr marL="673930" lvl="1" indent="-259204" defTabSz="414726" fontAlgn="base" hangingPunct="0">
              <a:lnSpc>
                <a:spcPct val="120000"/>
              </a:lnSpc>
              <a:spcBef>
                <a:spcPct val="0"/>
              </a:spcBef>
              <a:spcAft>
                <a:spcPts val="544"/>
              </a:spcAft>
              <a:buClr>
                <a:srgbClr val="000000"/>
              </a:buClr>
              <a:buSzPct val="100000"/>
              <a:defRPr/>
            </a:pPr>
            <a:endParaRPr lang="en-US" sz="2200" kern="0" dirty="0" smtClean="0">
              <a:solidFill>
                <a:srgbClr val="000000"/>
              </a:solidFill>
            </a:endParaRPr>
          </a:p>
          <a:p>
            <a:pPr marL="673930" lvl="1" indent="-259204" defTabSz="414726" fontAlgn="base" hangingPunct="0">
              <a:lnSpc>
                <a:spcPct val="120000"/>
              </a:lnSpc>
              <a:spcBef>
                <a:spcPct val="0"/>
              </a:spcBef>
              <a:spcAft>
                <a:spcPts val="544"/>
              </a:spcAft>
              <a:buClr>
                <a:srgbClr val="000000"/>
              </a:buClr>
              <a:buSzPct val="100000"/>
              <a:buFontTx/>
              <a:buChar char="-"/>
              <a:defRPr/>
            </a:pPr>
            <a:endParaRPr lang="en-US" sz="2200" kern="0" dirty="0" smtClean="0">
              <a:solidFill>
                <a:srgbClr val="000000"/>
              </a:solidFill>
            </a:endParaRPr>
          </a:p>
          <a:p>
            <a:pPr marL="673930" lvl="1" indent="-259204" defTabSz="414726" fontAlgn="base" hangingPunct="0">
              <a:lnSpc>
                <a:spcPct val="93000"/>
              </a:lnSpc>
              <a:spcBef>
                <a:spcPct val="0"/>
              </a:spcBef>
              <a:spcAft>
                <a:spcPts val="1032"/>
              </a:spcAft>
              <a:buClr>
                <a:srgbClr val="000000"/>
              </a:buClr>
              <a:buSzPct val="100000"/>
              <a:buFontTx/>
              <a:buChar char="-"/>
              <a:defRPr/>
            </a:pPr>
            <a:endParaRPr lang="en-US" sz="2200" kern="0" dirty="0" smtClean="0">
              <a:solidFill>
                <a:srgbClr val="000000"/>
              </a:solidFill>
            </a:endParaRPr>
          </a:p>
          <a:p>
            <a:pPr marL="673930" lvl="1" indent="-259204" defTabSz="414726" fontAlgn="base" hangingPunct="0">
              <a:lnSpc>
                <a:spcPct val="93000"/>
              </a:lnSpc>
              <a:spcBef>
                <a:spcPct val="0"/>
              </a:spcBef>
              <a:spcAft>
                <a:spcPts val="1032"/>
              </a:spcAft>
              <a:buClr>
                <a:srgbClr val="000000"/>
              </a:buClr>
              <a:buSzPct val="100000"/>
              <a:buFontTx/>
              <a:buChar char="-"/>
              <a:defRPr/>
            </a:pPr>
            <a:endParaRPr lang="en-US" sz="2200" kern="0" dirty="0" smtClean="0">
              <a:solidFill>
                <a:srgbClr val="000000"/>
              </a:solidFill>
            </a:endParaRPr>
          </a:p>
          <a:p>
            <a:pPr marL="673930" lvl="1" indent="-259204" defTabSz="414726" fontAlgn="base" hangingPunct="0">
              <a:lnSpc>
                <a:spcPct val="93000"/>
              </a:lnSpc>
              <a:spcBef>
                <a:spcPct val="0"/>
              </a:spcBef>
              <a:spcAft>
                <a:spcPts val="1032"/>
              </a:spcAft>
              <a:buClr>
                <a:srgbClr val="000000"/>
              </a:buClr>
              <a:buSzPct val="100000"/>
              <a:buFontTx/>
              <a:buChar char="-"/>
              <a:defRPr/>
            </a:pPr>
            <a:endParaRPr lang="en-US" sz="2200" kern="0" dirty="0" smtClean="0">
              <a:solidFill>
                <a:srgbClr val="000000"/>
              </a:solidFill>
            </a:endParaRPr>
          </a:p>
        </p:txBody>
      </p:sp>
      <p:sp>
        <p:nvSpPr>
          <p:cNvPr id="10" name="Content Placeholder 7"/>
          <p:cNvSpPr txBox="1">
            <a:spLocks/>
          </p:cNvSpPr>
          <p:nvPr/>
        </p:nvSpPr>
        <p:spPr bwMode="auto">
          <a:xfrm>
            <a:off x="217440" y="3774636"/>
            <a:ext cx="2833920" cy="1728181"/>
          </a:xfrm>
          <a:prstGeom prst="rect">
            <a:avLst/>
          </a:prstGeom>
          <a:noFill/>
          <a:ln w="9525">
            <a:noFill/>
            <a:round/>
            <a:headEnd/>
            <a:tailEnd/>
          </a:ln>
          <a:effectLst/>
        </p:spPr>
        <p:txBody>
          <a:bodyPr vert="horz" wrap="square" lIns="0" tIns="25602" rIns="0" bIns="0" numCol="1" anchor="t" anchorCtr="0" compatLnSpc="1">
            <a:prstTxWarp prst="textNoShape">
              <a:avLst/>
            </a:prstTxWarp>
            <a:normAutofit fontScale="70000" lnSpcReduction="20000"/>
          </a:bodyPr>
          <a:lstStyle/>
          <a:p>
            <a:pPr marL="311045" indent="-311045" defTabSz="414726" fontAlgn="base" hangingPunct="0">
              <a:lnSpc>
                <a:spcPct val="93000"/>
              </a:lnSpc>
              <a:spcBef>
                <a:spcPct val="0"/>
              </a:spcBef>
              <a:spcAft>
                <a:spcPts val="1293"/>
              </a:spcAft>
              <a:buClr>
                <a:srgbClr val="000000"/>
              </a:buClr>
              <a:buSzPct val="100000"/>
              <a:defRPr/>
            </a:pPr>
            <a:r>
              <a:rPr lang="en-US" sz="2500" b="1" i="1" kern="0" dirty="0" smtClean="0">
                <a:solidFill>
                  <a:srgbClr val="000000"/>
                </a:solidFill>
              </a:rPr>
              <a:t>DAQ Assistant 1: </a:t>
            </a:r>
          </a:p>
          <a:p>
            <a:pPr marL="311045" indent="-311045">
              <a:spcAft>
                <a:spcPts val="1293"/>
              </a:spcAft>
              <a:buFontTx/>
              <a:buChar char="-"/>
            </a:pPr>
            <a:r>
              <a:rPr lang="en-US" sz="2500" kern="0" dirty="0" smtClean="0">
                <a:solidFill>
                  <a:srgbClr val="000000"/>
                </a:solidFill>
              </a:rPr>
              <a:t>Input &gt;&gt;Voltage</a:t>
            </a:r>
          </a:p>
          <a:p>
            <a:pPr lvl="1" indent="-207363">
              <a:spcAft>
                <a:spcPts val="771"/>
              </a:spcAft>
              <a:buFontTx/>
              <a:buChar char="-"/>
            </a:pPr>
            <a:r>
              <a:rPr lang="en-US" kern="0" dirty="0" smtClean="0">
                <a:solidFill>
                  <a:srgbClr val="000000"/>
                </a:solidFill>
              </a:rPr>
              <a:t>Signal Input Range: -2 to 2 V</a:t>
            </a:r>
          </a:p>
          <a:p>
            <a:pPr lvl="1" indent="-207363">
              <a:spcAft>
                <a:spcPts val="771"/>
              </a:spcAft>
              <a:buFontTx/>
              <a:buChar char="-"/>
            </a:pPr>
            <a:r>
              <a:rPr lang="en-US" kern="0" dirty="0" smtClean="0">
                <a:solidFill>
                  <a:srgbClr val="000000"/>
                </a:solidFill>
              </a:rPr>
              <a:t>Acquisition Mode: Continuous</a:t>
            </a:r>
          </a:p>
          <a:p>
            <a:pPr lvl="1" indent="-207363">
              <a:spcAft>
                <a:spcPts val="771"/>
              </a:spcAft>
              <a:buFontTx/>
              <a:buChar char="-"/>
            </a:pPr>
            <a:r>
              <a:rPr lang="en-US" kern="0" dirty="0" smtClean="0">
                <a:solidFill>
                  <a:srgbClr val="000000"/>
                </a:solidFill>
              </a:rPr>
              <a:t>Samples to Read : 20k</a:t>
            </a:r>
          </a:p>
          <a:p>
            <a:pPr lvl="1" indent="-207363">
              <a:spcAft>
                <a:spcPts val="771"/>
              </a:spcAft>
              <a:buFontTx/>
              <a:buChar char="-"/>
            </a:pPr>
            <a:r>
              <a:rPr lang="en-US" kern="0" dirty="0" smtClean="0">
                <a:solidFill>
                  <a:srgbClr val="000000"/>
                </a:solidFill>
              </a:rPr>
              <a:t>Rate (Hz): 100k</a:t>
            </a:r>
          </a:p>
        </p:txBody>
      </p:sp>
      <p:sp>
        <p:nvSpPr>
          <p:cNvPr id="11" name="Content Placeholder 7"/>
          <p:cNvSpPr txBox="1">
            <a:spLocks/>
          </p:cNvSpPr>
          <p:nvPr/>
        </p:nvSpPr>
        <p:spPr bwMode="auto">
          <a:xfrm>
            <a:off x="6092640" y="4880672"/>
            <a:ext cx="3051360" cy="691272"/>
          </a:xfrm>
          <a:prstGeom prst="rect">
            <a:avLst/>
          </a:prstGeom>
          <a:noFill/>
          <a:ln w="9525">
            <a:noFill/>
            <a:round/>
            <a:headEnd/>
            <a:tailEnd/>
          </a:ln>
          <a:effectLst/>
        </p:spPr>
        <p:txBody>
          <a:bodyPr vert="horz" wrap="square" lIns="0" tIns="25602" rIns="0" bIns="0" numCol="1" anchor="t" anchorCtr="0" compatLnSpc="1">
            <a:prstTxWarp prst="textNoShape">
              <a:avLst/>
            </a:prstTxWarp>
            <a:normAutofit fontScale="62500" lnSpcReduction="20000"/>
          </a:bodyPr>
          <a:lstStyle/>
          <a:p>
            <a:pPr marL="311045" indent="-311045" defTabSz="414726" fontAlgn="base" hangingPunct="0">
              <a:lnSpc>
                <a:spcPct val="120000"/>
              </a:lnSpc>
              <a:spcBef>
                <a:spcPct val="0"/>
              </a:spcBef>
              <a:spcAft>
                <a:spcPts val="544"/>
              </a:spcAft>
              <a:buClr>
                <a:srgbClr val="000000"/>
              </a:buClr>
              <a:buSzPct val="100000"/>
              <a:defRPr/>
            </a:pPr>
            <a:r>
              <a:rPr lang="en-US" sz="2500" b="1" i="1" kern="0" dirty="0" smtClean="0">
                <a:solidFill>
                  <a:srgbClr val="000000"/>
                </a:solidFill>
              </a:rPr>
              <a:t>Spectral Measurements</a:t>
            </a:r>
          </a:p>
          <a:p>
            <a:pPr marL="311045" indent="-311045" defTabSz="414726" fontAlgn="base" hangingPunct="0">
              <a:lnSpc>
                <a:spcPct val="120000"/>
              </a:lnSpc>
              <a:spcBef>
                <a:spcPct val="0"/>
              </a:spcBef>
              <a:spcAft>
                <a:spcPts val="544"/>
              </a:spcAft>
              <a:buClr>
                <a:srgbClr val="000000"/>
              </a:buClr>
              <a:buSzPct val="100000"/>
              <a:defRPr/>
            </a:pPr>
            <a:r>
              <a:rPr lang="en-US" sz="2500" kern="0" dirty="0" smtClean="0">
                <a:solidFill>
                  <a:srgbClr val="000000"/>
                </a:solidFill>
              </a:rPr>
              <a:t> - Power Spectrum</a:t>
            </a:r>
          </a:p>
          <a:p>
            <a:pPr marL="673930" lvl="1" indent="-259204" defTabSz="414726" fontAlgn="base" hangingPunct="0">
              <a:lnSpc>
                <a:spcPct val="93000"/>
              </a:lnSpc>
              <a:spcBef>
                <a:spcPct val="0"/>
              </a:spcBef>
              <a:spcAft>
                <a:spcPts val="1032"/>
              </a:spcAft>
              <a:buClr>
                <a:srgbClr val="000000"/>
              </a:buClr>
              <a:buSzPct val="100000"/>
              <a:defRPr/>
            </a:pPr>
            <a:endParaRPr lang="en-US" sz="2200" kern="0" dirty="0" smtClean="0">
              <a:solidFill>
                <a:srgbClr val="000000"/>
              </a:solidFill>
            </a:endParaRPr>
          </a:p>
          <a:p>
            <a:pPr marL="673930" lvl="1" indent="-259204" defTabSz="414726" fontAlgn="base" hangingPunct="0">
              <a:lnSpc>
                <a:spcPct val="93000"/>
              </a:lnSpc>
              <a:spcBef>
                <a:spcPct val="0"/>
              </a:spcBef>
              <a:spcAft>
                <a:spcPts val="1032"/>
              </a:spcAft>
              <a:buClr>
                <a:srgbClr val="000000"/>
              </a:buClr>
              <a:buSzPct val="100000"/>
              <a:buFontTx/>
              <a:buChar char="-"/>
              <a:defRPr/>
            </a:pPr>
            <a:endParaRPr lang="en-US" sz="2200" kern="0" dirty="0" smtClean="0">
              <a:solidFill>
                <a:srgbClr val="000000"/>
              </a:solidFill>
            </a:endParaRPr>
          </a:p>
          <a:p>
            <a:pPr marL="673930" lvl="1" indent="-259204" defTabSz="414726" fontAlgn="base" hangingPunct="0">
              <a:lnSpc>
                <a:spcPct val="93000"/>
              </a:lnSpc>
              <a:spcBef>
                <a:spcPct val="0"/>
              </a:spcBef>
              <a:spcAft>
                <a:spcPts val="1032"/>
              </a:spcAft>
              <a:buClr>
                <a:srgbClr val="000000"/>
              </a:buClr>
              <a:buSzPct val="100000"/>
              <a:buFontTx/>
              <a:buChar char="-"/>
              <a:defRPr/>
            </a:pPr>
            <a:endParaRPr lang="en-US" sz="2200" kern="0" dirty="0" smtClean="0">
              <a:solidFill>
                <a:srgbClr val="000000"/>
              </a:solidFill>
            </a:endParaRPr>
          </a:p>
          <a:p>
            <a:pPr marL="673930" lvl="1" indent="-259204" defTabSz="414726" fontAlgn="base" hangingPunct="0">
              <a:lnSpc>
                <a:spcPct val="93000"/>
              </a:lnSpc>
              <a:spcBef>
                <a:spcPct val="0"/>
              </a:spcBef>
              <a:spcAft>
                <a:spcPts val="1032"/>
              </a:spcAft>
              <a:buClr>
                <a:srgbClr val="000000"/>
              </a:buClr>
              <a:buSzPct val="100000"/>
              <a:buFontTx/>
              <a:buChar char="-"/>
              <a:defRPr/>
            </a:pPr>
            <a:endParaRPr lang="en-US" sz="2200" kern="0" dirty="0" smtClean="0">
              <a:solidFill>
                <a:srgbClr val="000000"/>
              </a:solidFill>
            </a:endParaRPr>
          </a:p>
          <a:p>
            <a:pPr marL="673930" lvl="1" indent="-259204" defTabSz="414726" fontAlgn="base" hangingPunct="0">
              <a:lnSpc>
                <a:spcPct val="93000"/>
              </a:lnSpc>
              <a:spcBef>
                <a:spcPct val="0"/>
              </a:spcBef>
              <a:spcAft>
                <a:spcPts val="1032"/>
              </a:spcAft>
              <a:buClr>
                <a:srgbClr val="000000"/>
              </a:buClr>
              <a:buSzPct val="100000"/>
              <a:buFontTx/>
              <a:buChar char="-"/>
              <a:defRPr/>
            </a:pPr>
            <a:endParaRPr lang="en-US" sz="2200" kern="0" dirty="0" smtClean="0">
              <a:solidFill>
                <a:srgbClr val="000000"/>
              </a:solidFill>
            </a:endParaRPr>
          </a:p>
        </p:txBody>
      </p:sp>
      <p:sp>
        <p:nvSpPr>
          <p:cNvPr id="12" name="Content Placeholder 7"/>
          <p:cNvSpPr txBox="1">
            <a:spLocks/>
          </p:cNvSpPr>
          <p:nvPr/>
        </p:nvSpPr>
        <p:spPr bwMode="auto">
          <a:xfrm>
            <a:off x="3120480" y="3774636"/>
            <a:ext cx="2833920" cy="2073818"/>
          </a:xfrm>
          <a:prstGeom prst="rect">
            <a:avLst/>
          </a:prstGeom>
          <a:noFill/>
          <a:ln w="9525">
            <a:noFill/>
            <a:round/>
            <a:headEnd/>
            <a:tailEnd/>
          </a:ln>
          <a:effectLst/>
        </p:spPr>
        <p:txBody>
          <a:bodyPr vert="horz" wrap="square" lIns="0" tIns="25602" rIns="0" bIns="0" numCol="1" anchor="t" anchorCtr="0" compatLnSpc="1">
            <a:prstTxWarp prst="textNoShape">
              <a:avLst/>
            </a:prstTxWarp>
            <a:normAutofit fontScale="55000" lnSpcReduction="20000"/>
          </a:bodyPr>
          <a:lstStyle/>
          <a:p>
            <a:pPr marL="311045" indent="-311045" defTabSz="414726" fontAlgn="base" hangingPunct="0">
              <a:lnSpc>
                <a:spcPct val="93000"/>
              </a:lnSpc>
              <a:spcBef>
                <a:spcPct val="0"/>
              </a:spcBef>
              <a:spcAft>
                <a:spcPts val="1293"/>
              </a:spcAft>
              <a:buClr>
                <a:srgbClr val="000000"/>
              </a:buClr>
              <a:buSzPct val="100000"/>
              <a:defRPr/>
            </a:pPr>
            <a:r>
              <a:rPr lang="en-US" sz="2600" b="1" i="1" kern="0" dirty="0" smtClean="0">
                <a:solidFill>
                  <a:srgbClr val="000000"/>
                </a:solidFill>
              </a:rPr>
              <a:t>Simulate Signal </a:t>
            </a:r>
          </a:p>
          <a:p>
            <a:pPr marL="311045" indent="-311045" defTabSz="414726" fontAlgn="base" hangingPunct="0">
              <a:lnSpc>
                <a:spcPct val="93000"/>
              </a:lnSpc>
              <a:spcBef>
                <a:spcPct val="0"/>
              </a:spcBef>
              <a:spcAft>
                <a:spcPts val="1293"/>
              </a:spcAft>
              <a:buClr>
                <a:srgbClr val="000000"/>
              </a:buClr>
              <a:buSzPct val="100000"/>
              <a:buFontTx/>
              <a:buChar char="-"/>
              <a:defRPr/>
            </a:pPr>
            <a:r>
              <a:rPr lang="en-US" sz="2500" kern="0" dirty="0" smtClean="0">
                <a:solidFill>
                  <a:srgbClr val="000000"/>
                </a:solidFill>
              </a:rPr>
              <a:t>Add Noise</a:t>
            </a:r>
          </a:p>
          <a:p>
            <a:pPr marL="311045" indent="-311045" defTabSz="414726" fontAlgn="base" hangingPunct="0">
              <a:lnSpc>
                <a:spcPct val="93000"/>
              </a:lnSpc>
              <a:spcBef>
                <a:spcPct val="0"/>
              </a:spcBef>
              <a:spcAft>
                <a:spcPts val="1293"/>
              </a:spcAft>
              <a:buClr>
                <a:srgbClr val="000000"/>
              </a:buClr>
              <a:buSzPct val="100000"/>
              <a:buFontTx/>
              <a:buChar char="-"/>
              <a:defRPr/>
            </a:pPr>
            <a:r>
              <a:rPr lang="en-US" sz="2500" kern="0" dirty="0" smtClean="0">
                <a:solidFill>
                  <a:srgbClr val="000000"/>
                </a:solidFill>
              </a:rPr>
              <a:t>Amplitude: 0</a:t>
            </a:r>
          </a:p>
          <a:p>
            <a:pPr marL="311045" indent="-311045" defTabSz="414726" fontAlgn="base" hangingPunct="0">
              <a:lnSpc>
                <a:spcPct val="93000"/>
              </a:lnSpc>
              <a:spcBef>
                <a:spcPct val="0"/>
              </a:spcBef>
              <a:spcAft>
                <a:spcPts val="1293"/>
              </a:spcAft>
              <a:buClr>
                <a:srgbClr val="000000"/>
              </a:buClr>
              <a:buSzPct val="100000"/>
              <a:buFontTx/>
              <a:buChar char="-"/>
              <a:defRPr/>
            </a:pPr>
            <a:r>
              <a:rPr lang="en-US" sz="2500" kern="0" dirty="0" smtClean="0">
                <a:solidFill>
                  <a:srgbClr val="000000"/>
                </a:solidFill>
              </a:rPr>
              <a:t>Noise Amplitude: 0.6</a:t>
            </a:r>
          </a:p>
          <a:p>
            <a:pPr marL="311045" indent="-311045" defTabSz="414726" fontAlgn="base" hangingPunct="0">
              <a:lnSpc>
                <a:spcPct val="93000"/>
              </a:lnSpc>
              <a:spcBef>
                <a:spcPct val="0"/>
              </a:spcBef>
              <a:spcAft>
                <a:spcPts val="1293"/>
              </a:spcAft>
              <a:buClr>
                <a:srgbClr val="000000"/>
              </a:buClr>
              <a:buSzPct val="100000"/>
              <a:buFontTx/>
              <a:buChar char="-"/>
              <a:defRPr/>
            </a:pPr>
            <a:r>
              <a:rPr lang="en-US" sz="2500" kern="0" dirty="0" smtClean="0">
                <a:solidFill>
                  <a:srgbClr val="000000"/>
                </a:solidFill>
              </a:rPr>
              <a:t>Sampling Rate: 100,000</a:t>
            </a:r>
          </a:p>
          <a:p>
            <a:pPr marL="311045" indent="-311045" defTabSz="414726" fontAlgn="base" hangingPunct="0">
              <a:lnSpc>
                <a:spcPct val="93000"/>
              </a:lnSpc>
              <a:spcBef>
                <a:spcPct val="0"/>
              </a:spcBef>
              <a:spcAft>
                <a:spcPts val="1293"/>
              </a:spcAft>
              <a:buClr>
                <a:srgbClr val="000000"/>
              </a:buClr>
              <a:buSzPct val="100000"/>
              <a:buFontTx/>
              <a:buChar char="-"/>
              <a:defRPr/>
            </a:pPr>
            <a:r>
              <a:rPr lang="en-US" sz="2500" kern="0" dirty="0" smtClean="0">
                <a:solidFill>
                  <a:srgbClr val="000000"/>
                </a:solidFill>
              </a:rPr>
              <a:t>Number of Samples: 20,000 </a:t>
            </a:r>
          </a:p>
          <a:p>
            <a:pPr marL="311045" indent="-311045" defTabSz="414726" fontAlgn="base" hangingPunct="0">
              <a:lnSpc>
                <a:spcPct val="93000"/>
              </a:lnSpc>
              <a:spcBef>
                <a:spcPct val="0"/>
              </a:spcBef>
              <a:spcAft>
                <a:spcPts val="1293"/>
              </a:spcAft>
              <a:buClr>
                <a:srgbClr val="000000"/>
              </a:buClr>
              <a:buSzPct val="100000"/>
              <a:buFontTx/>
              <a:buChar char="-"/>
              <a:defRPr/>
            </a:pPr>
            <a:endParaRPr lang="en-US" sz="2500" kern="0" dirty="0" smtClean="0">
              <a:solidFill>
                <a:srgbClr val="0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392091"/>
            <a:ext cx="811728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Completed Audio Equalizer</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buFont typeface="Arial" pitchFamily="34" charset="0"/>
              <a:buChar char="•"/>
            </a:pPr>
            <a:r>
              <a:rPr lang="en-US" dirty="0" smtClean="0"/>
              <a:t>Study for CLAD </a:t>
            </a:r>
          </a:p>
          <a:p>
            <a:pPr>
              <a:buFont typeface="Arial" pitchFamily="34" charset="0"/>
              <a:buChar char="•"/>
            </a:pPr>
            <a:endParaRPr lang="en-US" dirty="0" smtClean="0"/>
          </a:p>
          <a:p>
            <a:pPr>
              <a:buFont typeface="Arial" pitchFamily="34" charset="0"/>
              <a:buChar char="•"/>
            </a:pPr>
            <a:r>
              <a:rPr lang="en-US" dirty="0" smtClean="0"/>
              <a:t>Go to ni.com/duke for CLAD Review Resources</a:t>
            </a:r>
          </a:p>
          <a:p>
            <a:pPr lvl="1">
              <a:buFont typeface="Arial" pitchFamily="34" charset="0"/>
              <a:buChar char="•"/>
            </a:pPr>
            <a:r>
              <a:rPr lang="en-US" dirty="0" smtClean="0"/>
              <a:t>Take the practice exams</a:t>
            </a:r>
          </a:p>
          <a:p>
            <a:pPr lvl="1">
              <a:buFont typeface="Arial" pitchFamily="34" charset="0"/>
              <a:buChar char="•"/>
            </a:pPr>
            <a:r>
              <a:rPr lang="en-US" dirty="0" smtClean="0"/>
              <a:t>Review the </a:t>
            </a:r>
            <a:r>
              <a:rPr lang="en-US" smtClean="0"/>
              <a:t>Study Guide</a:t>
            </a:r>
            <a:endParaRPr lang="en-US" dirty="0"/>
          </a:p>
        </p:txBody>
      </p:sp>
      <p:sp>
        <p:nvSpPr>
          <p:cNvPr id="7" name="Rectangle 5"/>
          <p:cNvSpPr>
            <a:spLocks noGrp="1" noChangeArrowheads="1"/>
          </p:cNvSpPr>
          <p:nvPr>
            <p:ph type="title"/>
          </p:nvPr>
        </p:nvSpPr>
        <p:spPr bwMode="auto">
          <a:prstGeom prst="rect">
            <a:avLst/>
          </a:prstGeom>
          <a:noFill/>
          <a:ln w="9360">
            <a:noFill/>
            <a:miter lim="800000"/>
            <a:headEnd/>
            <a:tailEnd/>
          </a:ln>
          <a:effectLst/>
        </p:spPr>
        <p:txBody>
          <a:bodyPr lIns="82945" tIns="82945" rIns="82945" bIns="41473" anchor="ctr"/>
          <a:lstStyle/>
          <a:p>
            <a:pPr algn="l">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Homework</a:t>
            </a:r>
            <a:endParaRPr lang="en-US" sz="4000" i="1" dirty="0">
              <a:solidFill>
                <a:srgbClr val="0084D1"/>
              </a:solidFill>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a:solidFill>
                  <a:srgbClr val="0084D1"/>
                </a:solidFill>
                <a:latin typeface="Cambria" pitchFamily="16" charset="0"/>
              </a:rPr>
              <a:t>Today's Topics</a:t>
            </a:r>
          </a:p>
        </p:txBody>
      </p:sp>
      <p:sp>
        <p:nvSpPr>
          <p:cNvPr id="14338" name="Rectangle 2"/>
          <p:cNvSpPr>
            <a:spLocks noGrp="1" noChangeArrowheads="1"/>
          </p:cNvSpPr>
          <p:nvPr>
            <p:ph type="body" idx="4294967295"/>
          </p:nvPr>
        </p:nvSpPr>
        <p:spPr>
          <a:xfrm>
            <a:off x="456481" y="1219200"/>
            <a:ext cx="8228160" cy="4876800"/>
          </a:xfrm>
          <a:ln/>
        </p:spPr>
        <p:txBody>
          <a:bodyPr/>
          <a:lstStyle/>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Review </a:t>
            </a:r>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smtClean="0"/>
              <a:t>Data Acquisition</a:t>
            </a:r>
          </a:p>
          <a:p>
            <a:pPr marL="754571" lvl="1"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600" dirty="0" smtClean="0"/>
              <a:t>MAX</a:t>
            </a:r>
          </a:p>
          <a:p>
            <a:pPr marL="754571" lvl="1"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600" dirty="0" smtClean="0"/>
              <a:t>DAQ Assistant Express VI</a:t>
            </a:r>
          </a:p>
          <a:p>
            <a:pPr marL="754571" lvl="1"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600" dirty="0" err="1" smtClean="0"/>
              <a:t>DAQmx</a:t>
            </a:r>
            <a:r>
              <a:rPr lang="en-US" sz="1600" dirty="0" smtClean="0"/>
              <a:t> API</a:t>
            </a:r>
          </a:p>
          <a:p>
            <a:pPr marL="1117456" lvl="2"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300" dirty="0" smtClean="0"/>
              <a:t>Create Task</a:t>
            </a:r>
          </a:p>
          <a:p>
            <a:pPr marL="1117456" lvl="2"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300" dirty="0" smtClean="0"/>
              <a:t>Configure Task</a:t>
            </a:r>
          </a:p>
          <a:p>
            <a:pPr marL="1117456" lvl="2"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300" dirty="0" smtClean="0"/>
              <a:t>Configure Trigger</a:t>
            </a:r>
          </a:p>
          <a:p>
            <a:pPr marL="1117456" lvl="2"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300" dirty="0" smtClean="0"/>
              <a:t>Start Task</a:t>
            </a:r>
          </a:p>
          <a:p>
            <a:pPr marL="1117456" lvl="2"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300" dirty="0" smtClean="0"/>
              <a:t>Read/Write </a:t>
            </a:r>
          </a:p>
          <a:p>
            <a:pPr marL="1117456" lvl="2"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300" dirty="0" smtClean="0"/>
              <a:t>Close Task</a:t>
            </a:r>
          </a:p>
          <a:p>
            <a:pPr marL="754571" lvl="1"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1600" dirty="0" smtClean="0"/>
              <a:t>Sampling Mode, Rate and Size</a:t>
            </a:r>
          </a:p>
          <a:p>
            <a:pPr marL="391686" indent="-293764">
              <a:lnSpc>
                <a:spcPct val="150000"/>
              </a:lnSpc>
              <a:spcAft>
                <a:spcPct val="0"/>
              </a:spcAft>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2400" dirty="0" err="1" smtClean="0"/>
              <a:t>myDAQ</a:t>
            </a:r>
            <a:r>
              <a:rPr lang="en-US" sz="2400" dirty="0" smtClean="0"/>
              <a:t> Activity</a:t>
            </a:r>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13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6481" y="273629"/>
            <a:ext cx="8228160" cy="1144921"/>
          </a:xfrm>
          <a:ln/>
        </p:spPr>
        <p:txBody>
          <a:bodyPr tIns="10058"/>
          <a:lstStyle/>
          <a:p>
            <a:pPr algn="l">
              <a:lnSpc>
                <a:spcPct val="98000"/>
              </a:lnSpc>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i="1" dirty="0" smtClean="0">
                <a:solidFill>
                  <a:srgbClr val="0084D1"/>
                </a:solidFill>
                <a:latin typeface="Cambria" pitchFamily="16" charset="0"/>
              </a:rPr>
              <a:t>Review Question 3</a:t>
            </a:r>
            <a:endParaRPr lang="en-US" i="1" dirty="0">
              <a:solidFill>
                <a:srgbClr val="0084D1"/>
              </a:solidFill>
              <a:latin typeface="Cambria" pitchFamily="16" charset="0"/>
            </a:endParaRPr>
          </a:p>
        </p:txBody>
      </p:sp>
      <p:sp>
        <p:nvSpPr>
          <p:cNvPr id="14338" name="Rectangle 2"/>
          <p:cNvSpPr>
            <a:spLocks noGrp="1" noChangeArrowheads="1"/>
          </p:cNvSpPr>
          <p:nvPr>
            <p:ph type="body" idx="4294967295"/>
          </p:nvPr>
        </p:nvSpPr>
        <p:spPr>
          <a:xfrm>
            <a:off x="456481" y="1604329"/>
            <a:ext cx="8228160" cy="4444307"/>
          </a:xfrm>
          <a:ln/>
        </p:spPr>
        <p:txBody>
          <a:bodyPr/>
          <a:lstStyle/>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3200" dirty="0" smtClean="0"/>
              <a:t>True or False?</a:t>
            </a:r>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3200" dirty="0" smtClean="0"/>
          </a:p>
          <a:p>
            <a:pPr marL="420486" indent="-293764">
              <a:buSzPct val="450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US" sz="3200" dirty="0" smtClean="0"/>
              <a:t>Automatic error handling is disabled by wiring the error input terminal.</a:t>
            </a:r>
          </a:p>
          <a:p>
            <a:pPr marL="583922" indent="-457200">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3200" dirty="0" smtClean="0"/>
          </a:p>
          <a:p>
            <a:pPr marL="583922" indent="-457200">
              <a:buFont typeface="+mj-lt"/>
              <a:buAutoNum type="alphaLcParen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32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16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3200" dirty="0" smtClean="0"/>
          </a:p>
          <a:p>
            <a:pPr marL="420486" indent="-293764">
              <a:buSzPct val="45000"/>
              <a:buFont typeface="Wingdings" charset="2"/>
              <a:buChar char=""/>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endParaRPr lang="en-US" sz="32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Data Acquisition (DAQ)</a:t>
            </a:r>
            <a:endParaRPr lang="en-US" sz="3600" i="1" kern="0" dirty="0">
              <a:solidFill>
                <a:srgbClr val="0084D1"/>
              </a:solidFill>
              <a:latin typeface="Cambria" pitchFamily="16" charset="0"/>
            </a:endParaRPr>
          </a:p>
        </p:txBody>
      </p:sp>
      <p:sp>
        <p:nvSpPr>
          <p:cNvPr id="304131" name="Rectangle 16"/>
          <p:cNvSpPr>
            <a:spLocks noGrp="1" noChangeArrowheads="1"/>
          </p:cNvSpPr>
          <p:nvPr>
            <p:ph idx="1"/>
          </p:nvPr>
        </p:nvSpPr>
        <p:spPr/>
        <p:txBody>
          <a:bodyPr/>
          <a:lstStyle/>
          <a:p>
            <a:pPr marL="514297" lvl="1" indent="-514297">
              <a:buFont typeface="Arial Narrow" pitchFamily="34" charset="0"/>
              <a:buAutoNum type="arabicPeriod"/>
            </a:pPr>
            <a:r>
              <a:rPr lang="en-US" dirty="0" smtClean="0"/>
              <a:t>Signal</a:t>
            </a:r>
          </a:p>
          <a:p>
            <a:pPr marL="514297" lvl="1" indent="-514297">
              <a:buFont typeface="Arial Narrow" pitchFamily="34" charset="0"/>
              <a:buAutoNum type="arabicPeriod"/>
            </a:pPr>
            <a:r>
              <a:rPr lang="en-US" dirty="0" smtClean="0"/>
              <a:t>Terminal Block</a:t>
            </a:r>
          </a:p>
          <a:p>
            <a:pPr marL="514297" lvl="1" indent="-514297">
              <a:buFont typeface="Arial Narrow" pitchFamily="34" charset="0"/>
              <a:buAutoNum type="arabicPeriod"/>
            </a:pPr>
            <a:r>
              <a:rPr lang="en-US" dirty="0" smtClean="0"/>
              <a:t>Cable</a:t>
            </a:r>
          </a:p>
          <a:p>
            <a:pPr marL="514297" lvl="1" indent="-514297">
              <a:buFont typeface="Arial Narrow" pitchFamily="34" charset="0"/>
              <a:buAutoNum type="arabicPeriod"/>
            </a:pPr>
            <a:r>
              <a:rPr lang="en-US" dirty="0" smtClean="0"/>
              <a:t>DAQ Device</a:t>
            </a:r>
          </a:p>
          <a:p>
            <a:pPr marL="514297" lvl="1" indent="-514297">
              <a:buFont typeface="Arial Narrow" pitchFamily="34" charset="0"/>
              <a:buAutoNum type="arabicPeriod"/>
            </a:pPr>
            <a:r>
              <a:rPr lang="en-US" b="1" dirty="0" smtClean="0"/>
              <a:t>Computer</a:t>
            </a:r>
          </a:p>
        </p:txBody>
      </p:sp>
      <p:sp>
        <p:nvSpPr>
          <p:cNvPr id="304132" name="Slide Number Placeholder 3"/>
          <p:cNvSpPr>
            <a:spLocks noGrp="1"/>
          </p:cNvSpPr>
          <p:nvPr>
            <p:ph type="sldNum" idx="12"/>
          </p:nvPr>
        </p:nvSpPr>
        <p:spPr bwMode="auto">
          <a:xfrm>
            <a:off x="7010400" y="6534151"/>
            <a:ext cx="2133600" cy="476250"/>
          </a:xfrm>
          <a:prstGeom prst="rect">
            <a:avLst/>
          </a:prstGeom>
          <a:noFill/>
          <a:ln>
            <a:miter lim="800000"/>
            <a:headEnd/>
            <a:tailEnd/>
          </a:ln>
        </p:spPr>
        <p:txBody>
          <a:bodyPr/>
          <a:lstStyle/>
          <a:p>
            <a:pPr algn="ctr" eaLnBrk="0" hangingPunct="0"/>
            <a:fld id="{F4271618-AC95-454E-BB88-E2E673C2027B}" type="slidenum">
              <a:rPr lang="en-US" b="1">
                <a:solidFill>
                  <a:srgbClr val="FFFFFF"/>
                </a:solidFill>
              </a:rPr>
              <a:pPr algn="ctr" eaLnBrk="0" hangingPunct="0"/>
              <a:t>4</a:t>
            </a:fld>
            <a:endParaRPr lang="en-US" b="1">
              <a:solidFill>
                <a:srgbClr val="FFFFFF"/>
              </a:solidFill>
            </a:endParaRPr>
          </a:p>
        </p:txBody>
      </p:sp>
      <p:pic>
        <p:nvPicPr>
          <p:cNvPr id="304133" name="Picture 14" descr="daq to pc Slide.jpg"/>
          <p:cNvPicPr>
            <a:picLocks noChangeAspect="1" noChangeArrowheads="1"/>
          </p:cNvPicPr>
          <p:nvPr/>
        </p:nvPicPr>
        <p:blipFill>
          <a:blip r:embed="rId3" cstate="print"/>
          <a:srcRect/>
          <a:stretch>
            <a:fillRect/>
          </a:stretch>
        </p:blipFill>
        <p:spPr bwMode="auto">
          <a:xfrm>
            <a:off x="3276601" y="1127126"/>
            <a:ext cx="5534025" cy="4968875"/>
          </a:xfrm>
          <a:prstGeom prst="rect">
            <a:avLst/>
          </a:prstGeom>
          <a:noFill/>
          <a:ln w="9525">
            <a:noFill/>
            <a:miter lim="800000"/>
            <a:headEnd/>
            <a:tailEnd/>
          </a:ln>
        </p:spPr>
      </p:pic>
      <p:sp>
        <p:nvSpPr>
          <p:cNvPr id="304134" name="Rounded Rectangle 6"/>
          <p:cNvSpPr>
            <a:spLocks noChangeArrowheads="1"/>
          </p:cNvSpPr>
          <p:nvPr/>
        </p:nvSpPr>
        <p:spPr bwMode="auto">
          <a:xfrm>
            <a:off x="5181600" y="3886200"/>
            <a:ext cx="3810000" cy="2286000"/>
          </a:xfrm>
          <a:prstGeom prst="roundRect">
            <a:avLst>
              <a:gd name="adj" fmla="val 16667"/>
            </a:avLst>
          </a:prstGeom>
          <a:noFill/>
          <a:ln w="38100" algn="ctr">
            <a:solidFill>
              <a:srgbClr val="FF0000"/>
            </a:solidFill>
            <a:round/>
            <a:headEnd type="none" w="sm" len="sm"/>
            <a:tailEnd type="none" w="sm" len="sm"/>
          </a:ln>
        </p:spPr>
        <p:txBody>
          <a:bodyPr wrap="none" lIns="91430" tIns="45715" rIns="91430" bIns="45715" anchor="ctr"/>
          <a:lstStyle/>
          <a:p>
            <a:pPr algn="ctr" eaLnBrk="0" hangingPunct="0"/>
            <a:endParaRPr lang="en-US" b="1">
              <a:solidFill>
                <a:srgbClr val="FFFF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3300" name="Picture 4" descr="http://sp.life123.com/bm.pix/headphone-3.s600x600.jpg"/>
          <p:cNvPicPr>
            <a:picLocks noChangeAspect="1" noChangeArrowheads="1"/>
          </p:cNvPicPr>
          <p:nvPr/>
        </p:nvPicPr>
        <p:blipFill>
          <a:blip r:embed="rId3" cstate="print"/>
          <a:srcRect/>
          <a:stretch>
            <a:fillRect/>
          </a:stretch>
        </p:blipFill>
        <p:spPr bwMode="auto">
          <a:xfrm flipH="1">
            <a:off x="2160088" y="1908201"/>
            <a:ext cx="1802312" cy="1797308"/>
          </a:xfrm>
          <a:prstGeom prst="rect">
            <a:avLst/>
          </a:prstGeom>
          <a:noFill/>
        </p:spPr>
      </p:pic>
      <p:pic>
        <p:nvPicPr>
          <p:cNvPr id="183298" name="Picture 2" descr="http://bindapple.com/wp-content/uploads/2009/11/apple-ipod-nano2.jpg"/>
          <p:cNvPicPr>
            <a:picLocks noChangeAspect="1" noChangeArrowheads="1"/>
          </p:cNvPicPr>
          <p:nvPr/>
        </p:nvPicPr>
        <p:blipFill>
          <a:blip r:embed="rId4" cstate="print"/>
          <a:srcRect l="16292" t="4000" r="13708" b="4000"/>
          <a:stretch>
            <a:fillRect/>
          </a:stretch>
        </p:blipFill>
        <p:spPr bwMode="auto">
          <a:xfrm>
            <a:off x="228600" y="3152491"/>
            <a:ext cx="2051061" cy="2695963"/>
          </a:xfrm>
          <a:prstGeom prst="rect">
            <a:avLst/>
          </a:prstGeom>
          <a:noFill/>
        </p:spPr>
      </p:pic>
      <p:sp>
        <p:nvSpPr>
          <p:cNvPr id="9"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Data Acquisition (DAQ) with </a:t>
            </a:r>
            <a:r>
              <a:rPr lang="en-US" sz="3600" i="1" kern="0" dirty="0" err="1" smtClean="0">
                <a:solidFill>
                  <a:srgbClr val="0084D1"/>
                </a:solidFill>
                <a:latin typeface="Cambria" pitchFamily="16" charset="0"/>
              </a:rPr>
              <a:t>myDAQ</a:t>
            </a:r>
            <a:endParaRPr lang="en-US" sz="3600" i="1" kern="0" dirty="0">
              <a:solidFill>
                <a:srgbClr val="0084D1"/>
              </a:solidFill>
              <a:latin typeface="Cambria" pitchFamily="16" charset="0"/>
            </a:endParaRPr>
          </a:p>
        </p:txBody>
      </p:sp>
      <p:sp>
        <p:nvSpPr>
          <p:cNvPr id="304131" name="Rectangle 16"/>
          <p:cNvSpPr>
            <a:spLocks noGrp="1" noChangeArrowheads="1"/>
          </p:cNvSpPr>
          <p:nvPr>
            <p:ph idx="1"/>
          </p:nvPr>
        </p:nvSpPr>
        <p:spPr>
          <a:xfrm>
            <a:off x="493920" y="1424309"/>
            <a:ext cx="8363520" cy="622145"/>
          </a:xfrm>
        </p:spPr>
        <p:txBody>
          <a:bodyPr>
            <a:normAutofit/>
          </a:bodyPr>
          <a:lstStyle/>
          <a:p>
            <a:pPr marL="514297" lvl="1" indent="-514297" algn="ctr">
              <a:buFont typeface="Arial Narrow" pitchFamily="34" charset="0"/>
              <a:buAutoNum type="arabicPeriod"/>
            </a:pPr>
            <a:r>
              <a:rPr lang="en-US" dirty="0" smtClean="0"/>
              <a:t>Signal 			  2. </a:t>
            </a:r>
            <a:r>
              <a:rPr lang="en-US" dirty="0" err="1" smtClean="0"/>
              <a:t>myDAQ</a:t>
            </a:r>
            <a:r>
              <a:rPr lang="en-US" dirty="0" smtClean="0"/>
              <a:t> 		  3.Computer</a:t>
            </a:r>
          </a:p>
        </p:txBody>
      </p:sp>
      <p:sp>
        <p:nvSpPr>
          <p:cNvPr id="304132" name="Slide Number Placeholder 3"/>
          <p:cNvSpPr>
            <a:spLocks noGrp="1"/>
          </p:cNvSpPr>
          <p:nvPr>
            <p:ph type="sldNum" idx="12"/>
          </p:nvPr>
        </p:nvSpPr>
        <p:spPr bwMode="auto">
          <a:xfrm>
            <a:off x="7010400" y="6534151"/>
            <a:ext cx="2133600" cy="476250"/>
          </a:xfrm>
          <a:prstGeom prst="rect">
            <a:avLst/>
          </a:prstGeom>
          <a:noFill/>
          <a:ln>
            <a:miter lim="800000"/>
            <a:headEnd/>
            <a:tailEnd/>
          </a:ln>
        </p:spPr>
        <p:txBody>
          <a:bodyPr/>
          <a:lstStyle/>
          <a:p>
            <a:pPr algn="ctr" eaLnBrk="0" hangingPunct="0"/>
            <a:fld id="{F4271618-AC95-454E-BB88-E2E673C2027B}" type="slidenum">
              <a:rPr lang="en-US" b="1">
                <a:solidFill>
                  <a:srgbClr val="FFFFFF"/>
                </a:solidFill>
              </a:rPr>
              <a:pPr algn="ctr" eaLnBrk="0" hangingPunct="0"/>
              <a:t>5</a:t>
            </a:fld>
            <a:endParaRPr lang="en-US" b="1">
              <a:solidFill>
                <a:srgbClr val="FFFFFF"/>
              </a:solidFill>
            </a:endParaRPr>
          </a:p>
        </p:txBody>
      </p:sp>
      <p:pic>
        <p:nvPicPr>
          <p:cNvPr id="13314" name="Picture 2" descr="http://zone.ni.com/cms/images/devzone/tut/image2814162998318871402.jpg"/>
          <p:cNvPicPr>
            <a:picLocks noChangeAspect="1" noChangeArrowheads="1"/>
          </p:cNvPicPr>
          <p:nvPr/>
        </p:nvPicPr>
        <p:blipFill>
          <a:blip r:embed="rId5" cstate="print"/>
          <a:srcRect r="50891"/>
          <a:stretch>
            <a:fillRect/>
          </a:stretch>
        </p:blipFill>
        <p:spPr bwMode="auto">
          <a:xfrm flipV="1">
            <a:off x="3716927" y="2945108"/>
            <a:ext cx="1753632" cy="2765090"/>
          </a:xfrm>
          <a:prstGeom prst="rect">
            <a:avLst/>
          </a:prstGeom>
          <a:noFill/>
        </p:spPr>
      </p:pic>
      <p:pic>
        <p:nvPicPr>
          <p:cNvPr id="11" name="Picture 14" descr="daq to pc Slide.jpg"/>
          <p:cNvPicPr>
            <a:picLocks noChangeAspect="1" noChangeArrowheads="1"/>
          </p:cNvPicPr>
          <p:nvPr/>
        </p:nvPicPr>
        <p:blipFill>
          <a:blip r:embed="rId6" cstate="print"/>
          <a:srcRect l="47139" t="54673"/>
          <a:stretch>
            <a:fillRect/>
          </a:stretch>
        </p:blipFill>
        <p:spPr bwMode="auto">
          <a:xfrm>
            <a:off x="5885280" y="3290745"/>
            <a:ext cx="2925346" cy="2252238"/>
          </a:xfrm>
          <a:prstGeom prst="rect">
            <a:avLst/>
          </a:prstGeom>
          <a:noFill/>
          <a:ln w="9525">
            <a:noFill/>
            <a:miter lim="800000"/>
            <a:headEnd/>
            <a:tailEnd/>
          </a:ln>
        </p:spPr>
      </p:pic>
      <p:pic>
        <p:nvPicPr>
          <p:cNvPr id="12" name="Picture 14" descr="daq to pc Slide.jpg"/>
          <p:cNvPicPr>
            <a:picLocks noChangeAspect="1" noChangeArrowheads="1"/>
          </p:cNvPicPr>
          <p:nvPr/>
        </p:nvPicPr>
        <p:blipFill>
          <a:blip r:embed="rId6" cstate="print"/>
          <a:srcRect t="54005" r="74177" b="24080"/>
          <a:stretch>
            <a:fillRect/>
          </a:stretch>
        </p:blipFill>
        <p:spPr bwMode="auto">
          <a:xfrm>
            <a:off x="413401" y="3337095"/>
            <a:ext cx="1600200" cy="1219327"/>
          </a:xfrm>
          <a:prstGeom prst="rect">
            <a:avLst/>
          </a:prstGeom>
          <a:noFill/>
          <a:ln w="9525">
            <a:noFill/>
            <a:miter lim="800000"/>
            <a:headEnd/>
            <a:tailEnd/>
          </a:ln>
        </p:spPr>
      </p:pic>
      <p:cxnSp>
        <p:nvCxnSpPr>
          <p:cNvPr id="14" name="Straight Connector 13"/>
          <p:cNvCxnSpPr/>
          <p:nvPr/>
        </p:nvCxnSpPr>
        <p:spPr bwMode="auto">
          <a:xfrm flipV="1">
            <a:off x="2209800" y="3886200"/>
            <a:ext cx="1447800" cy="1"/>
          </a:xfrm>
          <a:prstGeom prst="line">
            <a:avLst/>
          </a:prstGeom>
          <a:solidFill>
            <a:srgbClr val="00B8FF"/>
          </a:solidFill>
          <a:ln w="28575" cap="flat" cmpd="sng" algn="ctr">
            <a:solidFill>
              <a:schemeClr val="tx1"/>
            </a:solidFill>
            <a:prstDash val="solid"/>
            <a:round/>
            <a:headEnd type="none" w="med" len="med"/>
            <a:tailEnd type="none" w="med" len="med"/>
          </a:ln>
          <a:effectLst/>
        </p:spPr>
      </p:cxnSp>
      <p:cxnSp>
        <p:nvCxnSpPr>
          <p:cNvPr id="19" name="Curved Connector 18"/>
          <p:cNvCxnSpPr>
            <a:stCxn id="13314" idx="0"/>
          </p:cNvCxnSpPr>
          <p:nvPr/>
        </p:nvCxnSpPr>
        <p:spPr bwMode="auto">
          <a:xfrm rot="5400000" flipH="1" flipV="1">
            <a:off x="4755617" y="4511417"/>
            <a:ext cx="1036908" cy="1360656"/>
          </a:xfrm>
          <a:prstGeom prst="curvedConnector4">
            <a:avLst>
              <a:gd name="adj1" fmla="val -20000"/>
              <a:gd name="adj2" fmla="val 82220"/>
            </a:avLst>
          </a:prstGeom>
          <a:solidFill>
            <a:srgbClr val="00B8FF"/>
          </a:solidFill>
          <a:ln w="28575" cap="flat" cmpd="sng" algn="ctr">
            <a:solidFill>
              <a:schemeClr val="tx1"/>
            </a:solidFill>
            <a:prstDash val="solid"/>
            <a:round/>
            <a:headEnd type="none" w="med" len="med"/>
            <a:tailEnd type="none" w="med" len="med"/>
          </a:ln>
          <a:effectLst/>
        </p:spPr>
      </p:cxnSp>
      <p:sp>
        <p:nvSpPr>
          <p:cNvPr id="21" name="TextBox 20"/>
          <p:cNvSpPr txBox="1"/>
          <p:nvPr/>
        </p:nvSpPr>
        <p:spPr>
          <a:xfrm>
            <a:off x="5539680" y="5600096"/>
            <a:ext cx="784920" cy="360755"/>
          </a:xfrm>
          <a:prstGeom prst="rect">
            <a:avLst/>
          </a:prstGeom>
          <a:noFill/>
        </p:spPr>
        <p:txBody>
          <a:bodyPr wrap="square" lIns="82945" tIns="41473" rIns="82945" bIns="41473" rtlCol="0">
            <a:spAutoFit/>
          </a:bodyPr>
          <a:lstStyle/>
          <a:p>
            <a:r>
              <a:rPr lang="en-US" dirty="0" smtClean="0"/>
              <a:t>USB</a:t>
            </a:r>
            <a:endParaRPr lang="en-US" dirty="0"/>
          </a:p>
        </p:txBody>
      </p:sp>
      <p:sp>
        <p:nvSpPr>
          <p:cNvPr id="22" name="TextBox 21"/>
          <p:cNvSpPr txBox="1"/>
          <p:nvPr/>
        </p:nvSpPr>
        <p:spPr>
          <a:xfrm>
            <a:off x="2498400" y="3567254"/>
            <a:ext cx="1006800" cy="637754"/>
          </a:xfrm>
          <a:prstGeom prst="rect">
            <a:avLst/>
          </a:prstGeom>
          <a:noFill/>
        </p:spPr>
        <p:txBody>
          <a:bodyPr wrap="square" lIns="82945" tIns="41473" rIns="82945" bIns="41473" rtlCol="0">
            <a:spAutoFit/>
          </a:bodyPr>
          <a:lstStyle/>
          <a:p>
            <a:r>
              <a:rPr lang="en-US" dirty="0" smtClean="0"/>
              <a:t>3.5mm cable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16" name="Rectangle 20"/>
          <p:cNvSpPr>
            <a:spLocks noGrp="1" noChangeArrowheads="1"/>
          </p:cNvSpPr>
          <p:nvPr>
            <p:ph sz="half" idx="1"/>
          </p:nvPr>
        </p:nvSpPr>
        <p:spPr>
          <a:xfrm>
            <a:off x="228600" y="1295401"/>
            <a:ext cx="7978440" cy="4648200"/>
          </a:xfrm>
        </p:spPr>
        <p:txBody>
          <a:bodyPr rtlCol="0">
            <a:normAutofit fontScale="92500" lnSpcReduction="10000"/>
          </a:bodyPr>
          <a:lstStyle/>
          <a:p>
            <a:pPr lvl="1">
              <a:lnSpc>
                <a:spcPct val="90000"/>
              </a:lnSpc>
              <a:buFont typeface="Arial" pitchFamily="34" charset="0"/>
              <a:buChar char="•"/>
              <a:defRPr/>
            </a:pPr>
            <a:r>
              <a:rPr lang="en-US" dirty="0" smtClean="0"/>
              <a:t>NI-DAQmx</a:t>
            </a:r>
          </a:p>
          <a:p>
            <a:pPr lvl="2">
              <a:lnSpc>
                <a:spcPct val="90000"/>
              </a:lnSpc>
              <a:defRPr/>
            </a:pPr>
            <a:r>
              <a:rPr lang="en-US" dirty="0" smtClean="0"/>
              <a:t>Driver level software</a:t>
            </a:r>
          </a:p>
          <a:p>
            <a:pPr lvl="2">
              <a:lnSpc>
                <a:spcPct val="90000"/>
              </a:lnSpc>
              <a:defRPr/>
            </a:pPr>
            <a:r>
              <a:rPr lang="en-US" dirty="0" smtClean="0"/>
              <a:t>Detects DAQ devices</a:t>
            </a:r>
          </a:p>
          <a:p>
            <a:pPr lvl="2">
              <a:lnSpc>
                <a:spcPct val="90000"/>
              </a:lnSpc>
              <a:defRPr/>
            </a:pPr>
            <a:r>
              <a:rPr lang="en-US" dirty="0" smtClean="0"/>
              <a:t>Installs NI-DAQmx functions in LabVIEW</a:t>
            </a:r>
          </a:p>
          <a:p>
            <a:pPr lvl="1">
              <a:lnSpc>
                <a:spcPct val="90000"/>
              </a:lnSpc>
              <a:buFont typeface="Arial" pitchFamily="34" charset="0"/>
              <a:buChar char="•"/>
              <a:defRPr/>
            </a:pPr>
            <a:endParaRPr lang="en-US" dirty="0" smtClean="0"/>
          </a:p>
          <a:p>
            <a:pPr lvl="1">
              <a:lnSpc>
                <a:spcPct val="90000"/>
              </a:lnSpc>
              <a:buFont typeface="Arial" pitchFamily="34" charset="0"/>
              <a:buChar char="•"/>
              <a:defRPr/>
            </a:pPr>
            <a:r>
              <a:rPr lang="en-US" dirty="0" smtClean="0"/>
              <a:t>Measurement &amp; Automation </a:t>
            </a:r>
            <a:r>
              <a:rPr lang="en-US" dirty="0" smtClean="0"/>
              <a:t>Explorer (“MAX”)</a:t>
            </a:r>
            <a:endParaRPr lang="en-US" dirty="0" smtClean="0"/>
          </a:p>
          <a:p>
            <a:pPr lvl="2">
              <a:lnSpc>
                <a:spcPct val="90000"/>
              </a:lnSpc>
              <a:defRPr/>
            </a:pPr>
            <a:r>
              <a:rPr lang="en-US" dirty="0" smtClean="0"/>
              <a:t>Configure and test DAQ device</a:t>
            </a:r>
          </a:p>
          <a:p>
            <a:pPr lvl="1">
              <a:lnSpc>
                <a:spcPct val="90000"/>
              </a:lnSpc>
              <a:buFont typeface="Arial" pitchFamily="34" charset="0"/>
              <a:buChar char="•"/>
              <a:defRPr/>
            </a:pPr>
            <a:endParaRPr lang="en-US" dirty="0" smtClean="0"/>
          </a:p>
          <a:p>
            <a:pPr lvl="1">
              <a:lnSpc>
                <a:spcPct val="90000"/>
              </a:lnSpc>
              <a:buFont typeface="Arial" pitchFamily="34" charset="0"/>
              <a:buChar char="•"/>
              <a:defRPr/>
            </a:pPr>
            <a:r>
              <a:rPr lang="en-US" dirty="0" smtClean="0"/>
              <a:t>DAQ Assistant</a:t>
            </a:r>
          </a:p>
          <a:p>
            <a:pPr lvl="2">
              <a:lnSpc>
                <a:spcPct val="90000"/>
              </a:lnSpc>
              <a:defRPr/>
            </a:pPr>
            <a:r>
              <a:rPr lang="en-US" dirty="0" smtClean="0"/>
              <a:t>Configurable Express VI used to create a DAQ application</a:t>
            </a:r>
          </a:p>
          <a:p>
            <a:pPr lvl="1">
              <a:lnSpc>
                <a:spcPct val="90000"/>
              </a:lnSpc>
              <a:buFont typeface="Arial" pitchFamily="34" charset="0"/>
              <a:buChar char="•"/>
              <a:defRPr/>
            </a:pPr>
            <a:endParaRPr lang="en-US" dirty="0" smtClean="0"/>
          </a:p>
          <a:p>
            <a:pPr lvl="1">
              <a:lnSpc>
                <a:spcPct val="90000"/>
              </a:lnSpc>
              <a:buFont typeface="Arial" pitchFamily="34" charset="0"/>
              <a:buChar char="•"/>
              <a:defRPr/>
            </a:pPr>
            <a:r>
              <a:rPr lang="en-US" dirty="0" smtClean="0"/>
              <a:t>DAQmx API</a:t>
            </a:r>
          </a:p>
          <a:p>
            <a:pPr lvl="2">
              <a:lnSpc>
                <a:spcPct val="90000"/>
              </a:lnSpc>
              <a:defRPr/>
            </a:pPr>
            <a:r>
              <a:rPr lang="en-US" dirty="0" smtClean="0"/>
              <a:t>Provides a set of VIs to program DAQ applications</a:t>
            </a:r>
          </a:p>
        </p:txBody>
      </p:sp>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Data Acquisition (DAQ): Software</a:t>
            </a:r>
            <a:endParaRPr lang="en-US" sz="3600" i="1" kern="0" dirty="0">
              <a:solidFill>
                <a:srgbClr val="0084D1"/>
              </a:solidFill>
              <a:latin typeface="Cambria" pitchFamily="16" charset="0"/>
            </a:endParaRPr>
          </a:p>
        </p:txBody>
      </p:sp>
      <p:pic>
        <p:nvPicPr>
          <p:cNvPr id="305156" name="Picture 4" descr="loc_bd_daqmx_items-api.bmp"/>
          <p:cNvPicPr>
            <a:picLocks noChangeAspect="1" noChangeArrowheads="1"/>
          </p:cNvPicPr>
          <p:nvPr/>
        </p:nvPicPr>
        <p:blipFill>
          <a:blip r:embed="rId3" cstate="print"/>
          <a:srcRect t="49709"/>
          <a:stretch>
            <a:fillRect/>
          </a:stretch>
        </p:blipFill>
        <p:spPr bwMode="auto">
          <a:xfrm>
            <a:off x="5200650" y="4710823"/>
            <a:ext cx="2495550" cy="699377"/>
          </a:xfrm>
          <a:prstGeom prst="rect">
            <a:avLst/>
          </a:prstGeom>
          <a:noFill/>
          <a:ln w="9525">
            <a:noFill/>
            <a:miter lim="800000"/>
            <a:headEnd/>
            <a:tailEnd/>
          </a:ln>
        </p:spPr>
      </p:pic>
      <p:pic>
        <p:nvPicPr>
          <p:cNvPr id="305157" name="Picture 5" descr="loc_bd_daqmx_items-daq_assistant.bmp"/>
          <p:cNvPicPr>
            <a:picLocks noChangeAspect="1" noChangeArrowheads="1"/>
          </p:cNvPicPr>
          <p:nvPr/>
        </p:nvPicPr>
        <p:blipFill>
          <a:blip r:embed="rId4" cstate="print"/>
          <a:srcRect/>
          <a:stretch>
            <a:fillRect/>
          </a:stretch>
        </p:blipFill>
        <p:spPr bwMode="auto">
          <a:xfrm>
            <a:off x="7217915" y="3276600"/>
            <a:ext cx="1555225" cy="1415255"/>
          </a:xfrm>
          <a:prstGeom prst="rect">
            <a:avLst/>
          </a:prstGeom>
          <a:noFill/>
          <a:ln w="9525">
            <a:noFill/>
            <a:miter lim="800000"/>
            <a:headEnd/>
            <a:tailEnd/>
          </a:ln>
        </p:spPr>
      </p:pic>
      <p:pic>
        <p:nvPicPr>
          <p:cNvPr id="9" name="Picture 4" descr="loc_bd_daqmx_items-api.bmp"/>
          <p:cNvPicPr>
            <a:picLocks noChangeAspect="1" noChangeArrowheads="1"/>
          </p:cNvPicPr>
          <p:nvPr/>
        </p:nvPicPr>
        <p:blipFill>
          <a:blip r:embed="rId3" cstate="print"/>
          <a:srcRect b="50291"/>
          <a:stretch>
            <a:fillRect/>
          </a:stretch>
        </p:blipFill>
        <p:spPr bwMode="auto">
          <a:xfrm>
            <a:off x="2643210" y="4718927"/>
            <a:ext cx="2495550" cy="691273"/>
          </a:xfrm>
          <a:prstGeom prst="rect">
            <a:avLst/>
          </a:prstGeom>
          <a:noFill/>
          <a:ln w="9525">
            <a:noFill/>
            <a:miter lim="800000"/>
            <a:headEnd/>
            <a:tailEnd/>
          </a:ln>
        </p:spPr>
      </p:pic>
      <p:pic>
        <p:nvPicPr>
          <p:cNvPr id="11266" name="Picture 2" descr="http://img.informer.com/icons/png/32/1140/1140027.png"/>
          <p:cNvPicPr>
            <a:picLocks noChangeAspect="1" noChangeArrowheads="1"/>
          </p:cNvPicPr>
          <p:nvPr/>
        </p:nvPicPr>
        <p:blipFill>
          <a:blip r:embed="rId5" cstate="print"/>
          <a:srcRect/>
          <a:stretch>
            <a:fillRect/>
          </a:stretch>
        </p:blipFill>
        <p:spPr bwMode="auto">
          <a:xfrm>
            <a:off x="6416341" y="2667000"/>
            <a:ext cx="898560" cy="89865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Measurement &amp; Automation Explorer</a:t>
            </a:r>
            <a:endParaRPr lang="en-US" sz="3600" i="1" kern="0" dirty="0">
              <a:solidFill>
                <a:srgbClr val="0084D1"/>
              </a:solidFill>
              <a:latin typeface="Cambria" pitchFamily="16" charset="0"/>
            </a:endParaRPr>
          </a:p>
        </p:txBody>
      </p:sp>
      <p:sp>
        <p:nvSpPr>
          <p:cNvPr id="106516" name="Rectangle 20"/>
          <p:cNvSpPr>
            <a:spLocks noGrp="1" noChangeArrowheads="1"/>
          </p:cNvSpPr>
          <p:nvPr>
            <p:ph sz="half" idx="1"/>
          </p:nvPr>
        </p:nvSpPr>
        <p:spPr>
          <a:xfrm>
            <a:off x="457200" y="1371600"/>
            <a:ext cx="7620000" cy="542923"/>
          </a:xfrm>
        </p:spPr>
        <p:txBody>
          <a:bodyPr rtlCol="0">
            <a:normAutofit/>
          </a:bodyPr>
          <a:lstStyle/>
          <a:p>
            <a:pPr>
              <a:lnSpc>
                <a:spcPct val="90000"/>
              </a:lnSpc>
              <a:buFont typeface="Arial" pitchFamily="34" charset="0"/>
              <a:buChar char="•"/>
              <a:defRPr/>
            </a:pPr>
            <a:r>
              <a:rPr lang="en-US" dirty="0" smtClean="0"/>
              <a:t>Configure and test DAQ device</a:t>
            </a:r>
          </a:p>
        </p:txBody>
      </p:sp>
      <p:pic>
        <p:nvPicPr>
          <p:cNvPr id="11266" name="Picture 2" descr="http://img.informer.com/icons/png/32/1140/1140027.png"/>
          <p:cNvPicPr>
            <a:picLocks noChangeAspect="1" noChangeArrowheads="1"/>
          </p:cNvPicPr>
          <p:nvPr/>
        </p:nvPicPr>
        <p:blipFill>
          <a:blip r:embed="rId3" cstate="print"/>
          <a:srcRect/>
          <a:stretch>
            <a:fillRect/>
          </a:stretch>
        </p:blipFill>
        <p:spPr bwMode="auto">
          <a:xfrm>
            <a:off x="7924800" y="609600"/>
            <a:ext cx="898560" cy="898657"/>
          </a:xfrm>
          <a:prstGeom prst="rect">
            <a:avLst/>
          </a:prstGeom>
          <a:noFill/>
        </p:spPr>
      </p:pic>
      <p:pic>
        <p:nvPicPr>
          <p:cNvPr id="10" name="Picture 4" descr="max_B.bmp"/>
          <p:cNvPicPr>
            <a:picLocks noChangeAspect="1" noChangeArrowheads="1"/>
          </p:cNvPicPr>
          <p:nvPr/>
        </p:nvPicPr>
        <p:blipFill>
          <a:blip r:embed="rId4" cstate="print"/>
          <a:srcRect/>
          <a:stretch>
            <a:fillRect/>
          </a:stretch>
        </p:blipFill>
        <p:spPr bwMode="auto">
          <a:xfrm>
            <a:off x="3166949" y="2200275"/>
            <a:ext cx="5672251" cy="3362325"/>
          </a:xfrm>
          <a:prstGeom prst="rect">
            <a:avLst/>
          </a:prstGeom>
          <a:noFill/>
          <a:ln w="9525">
            <a:noFill/>
            <a:miter lim="800000"/>
            <a:headEnd/>
            <a:tailEnd/>
          </a:ln>
        </p:spPr>
      </p:pic>
      <p:sp>
        <p:nvSpPr>
          <p:cNvPr id="11" name="Rectangle 20"/>
          <p:cNvSpPr>
            <a:spLocks noGrp="1" noChangeArrowheads="1"/>
          </p:cNvSpPr>
          <p:nvPr>
            <p:ph sz="half" idx="1"/>
          </p:nvPr>
        </p:nvSpPr>
        <p:spPr>
          <a:xfrm>
            <a:off x="457200" y="2200275"/>
            <a:ext cx="2895600" cy="3667125"/>
          </a:xfrm>
        </p:spPr>
        <p:txBody>
          <a:bodyPr rtlCol="0">
            <a:normAutofit/>
          </a:bodyPr>
          <a:lstStyle/>
          <a:p>
            <a:pPr>
              <a:lnSpc>
                <a:spcPct val="90000"/>
              </a:lnSpc>
              <a:buFont typeface="Arial" pitchFamily="34" charset="0"/>
              <a:buChar char="•"/>
              <a:defRPr/>
            </a:pPr>
            <a:r>
              <a:rPr lang="en-US" dirty="0" smtClean="0"/>
              <a:t>Verify:</a:t>
            </a:r>
          </a:p>
          <a:p>
            <a:pPr marL="463550" lvl="1" indent="-176213">
              <a:lnSpc>
                <a:spcPct val="90000"/>
              </a:lnSpc>
              <a:defRPr/>
            </a:pPr>
            <a:r>
              <a:rPr lang="en-US" dirty="0" smtClean="0"/>
              <a:t>- Installed devices</a:t>
            </a:r>
          </a:p>
          <a:p>
            <a:pPr marL="463550" lvl="1" indent="-176213">
              <a:lnSpc>
                <a:spcPct val="90000"/>
              </a:lnSpc>
              <a:defRPr/>
            </a:pPr>
            <a:r>
              <a:rPr lang="en-US" dirty="0" smtClean="0"/>
              <a:t>- Installed software </a:t>
            </a:r>
          </a:p>
          <a:p>
            <a:pPr marL="463550" lvl="1" indent="-176213">
              <a:lnSpc>
                <a:spcPct val="90000"/>
              </a:lnSpc>
              <a:buFontTx/>
              <a:buChar char="-"/>
              <a:defRPr/>
            </a:pPr>
            <a:r>
              <a:rPr lang="en-US" dirty="0" smtClean="0"/>
              <a:t>Available remote devices</a:t>
            </a:r>
          </a:p>
          <a:p>
            <a:pPr marL="463550" lvl="1" indent="-176213">
              <a:lnSpc>
                <a:spcPct val="90000"/>
              </a:lnSpc>
              <a:defRPr/>
            </a:pPr>
            <a:endParaRPr lang="en-US" dirty="0" smtClean="0"/>
          </a:p>
          <a:p>
            <a:pPr marL="287338" indent="-287338">
              <a:lnSpc>
                <a:spcPct val="90000"/>
              </a:lnSpc>
              <a:buFont typeface="Arial" pitchFamily="34" charset="0"/>
              <a:buChar char="•"/>
              <a:defRPr/>
            </a:pPr>
            <a:r>
              <a:rPr lang="en-US" dirty="0" smtClean="0"/>
              <a:t>Access wiring diagrams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0"/>
          <p:cNvSpPr>
            <a:spLocks noGrp="1" noChangeArrowheads="1"/>
          </p:cNvSpPr>
          <p:nvPr>
            <p:ph sz="half" idx="1"/>
          </p:nvPr>
        </p:nvSpPr>
        <p:spPr>
          <a:xfrm>
            <a:off x="457200" y="4191000"/>
            <a:ext cx="7620000" cy="1828800"/>
          </a:xfrm>
        </p:spPr>
        <p:txBody>
          <a:bodyPr rtlCol="0">
            <a:normAutofit lnSpcReduction="10000"/>
          </a:bodyPr>
          <a:lstStyle/>
          <a:p>
            <a:pPr>
              <a:lnSpc>
                <a:spcPct val="90000"/>
              </a:lnSpc>
              <a:buFont typeface="Arial" pitchFamily="34" charset="0"/>
              <a:buChar char="•"/>
              <a:defRPr/>
            </a:pPr>
            <a:r>
              <a:rPr lang="en-US" dirty="0" smtClean="0"/>
              <a:t>Devices and Interfaces- list of installed devices (on local computer is under My System)</a:t>
            </a:r>
          </a:p>
          <a:p>
            <a:pPr lvl="2">
              <a:lnSpc>
                <a:spcPct val="90000"/>
              </a:lnSpc>
              <a:buFont typeface="Arial" pitchFamily="34" charset="0"/>
              <a:buChar char="•"/>
              <a:defRPr/>
            </a:pPr>
            <a:r>
              <a:rPr lang="en-US" dirty="0" smtClean="0"/>
              <a:t>Device currently installed</a:t>
            </a:r>
          </a:p>
          <a:p>
            <a:pPr lvl="2">
              <a:lnSpc>
                <a:spcPct val="90000"/>
              </a:lnSpc>
              <a:buFont typeface="Arial" pitchFamily="34" charset="0"/>
              <a:buChar char="•"/>
              <a:defRPr/>
            </a:pPr>
            <a:r>
              <a:rPr lang="en-US" dirty="0" smtClean="0"/>
              <a:t> Device previously installed but not currently installed</a:t>
            </a:r>
          </a:p>
          <a:p>
            <a:pPr lvl="2">
              <a:lnSpc>
                <a:spcPct val="90000"/>
              </a:lnSpc>
              <a:buFont typeface="Arial" pitchFamily="34" charset="0"/>
              <a:buChar char="•"/>
              <a:defRPr/>
            </a:pPr>
            <a:r>
              <a:rPr lang="en-US" dirty="0" smtClean="0"/>
              <a:t>Device ?????</a:t>
            </a:r>
          </a:p>
          <a:p>
            <a:pPr lvl="2">
              <a:lnSpc>
                <a:spcPct val="90000"/>
              </a:lnSpc>
              <a:buFont typeface="Arial" pitchFamily="34" charset="0"/>
              <a:buChar char="•"/>
              <a:defRPr/>
            </a:pPr>
            <a:endParaRPr lang="en-US" dirty="0" smtClean="0"/>
          </a:p>
        </p:txBody>
      </p:sp>
      <p:sp>
        <p:nvSpPr>
          <p:cNvPr id="8" name="Rectangle 1"/>
          <p:cNvSpPr txBox="1">
            <a:spLocks noGrp="1" noChangeArrowheads="1"/>
          </p:cNvSpPr>
          <p:nvPr>
            <p:ph type="title"/>
          </p:nvPr>
        </p:nvSpPr>
        <p:spPr bwMode="auto">
          <a:prstGeom prst="rect">
            <a:avLst/>
          </a:prstGeom>
          <a:noFill/>
          <a:ln w="9525">
            <a:noFill/>
            <a:round/>
            <a:headEnd/>
            <a:tailEnd/>
          </a:ln>
          <a:effectLst/>
        </p:spPr>
        <p:txBody>
          <a:bodyPr vert="horz" wrap="square" lIns="0" tIns="10058" rIns="0" bIns="0" numCol="1" anchor="ctr" anchorCtr="0" compatLnSpc="1">
            <a:prstTxWarp prst="textNoShape">
              <a:avLst/>
            </a:prstTxWarp>
          </a:bodyPr>
          <a:lstStyle/>
          <a:p>
            <a:pPr algn="l" defTabSz="414726" fontAlgn="base" hangingPunct="0">
              <a:lnSpc>
                <a:spcPct val="98000"/>
              </a:lnSpc>
              <a:spcAft>
                <a:spcPct val="0"/>
              </a:spcAft>
              <a:buClr>
                <a:srgbClr val="000000"/>
              </a:buClr>
              <a:buSzPct val="100000"/>
              <a:tabLst>
                <a:tab pos="656650" algn="l"/>
                <a:tab pos="1313299" algn="l"/>
                <a:tab pos="1969949" algn="l"/>
                <a:tab pos="2626599" algn="l"/>
                <a:tab pos="3283248" algn="l"/>
                <a:tab pos="3939898" algn="l"/>
                <a:tab pos="4596548" algn="l"/>
                <a:tab pos="5253198" algn="l"/>
                <a:tab pos="5909847" algn="l"/>
                <a:tab pos="6566497" algn="l"/>
                <a:tab pos="7223147" algn="l"/>
              </a:tabLst>
              <a:defRPr/>
            </a:pPr>
            <a:r>
              <a:rPr lang="en-US" sz="3600" i="1" kern="0" dirty="0" smtClean="0">
                <a:solidFill>
                  <a:srgbClr val="0084D1"/>
                </a:solidFill>
                <a:latin typeface="Cambria" pitchFamily="16" charset="0"/>
              </a:rPr>
              <a:t>Measurement &amp; Automation Explorer</a:t>
            </a:r>
            <a:endParaRPr lang="en-US" sz="3600" i="1" kern="0" dirty="0">
              <a:solidFill>
                <a:srgbClr val="0084D1"/>
              </a:solidFill>
              <a:latin typeface="Cambria" pitchFamily="16" charset="0"/>
            </a:endParaRPr>
          </a:p>
        </p:txBody>
      </p:sp>
      <p:sp>
        <p:nvSpPr>
          <p:cNvPr id="106516" name="Rectangle 20"/>
          <p:cNvSpPr>
            <a:spLocks noGrp="1" noChangeArrowheads="1"/>
          </p:cNvSpPr>
          <p:nvPr>
            <p:ph sz="half" idx="1"/>
          </p:nvPr>
        </p:nvSpPr>
        <p:spPr>
          <a:xfrm>
            <a:off x="457200" y="1371600"/>
            <a:ext cx="4572000" cy="2514600"/>
          </a:xfrm>
        </p:spPr>
        <p:txBody>
          <a:bodyPr rtlCol="0">
            <a:normAutofit fontScale="92500"/>
          </a:bodyPr>
          <a:lstStyle/>
          <a:p>
            <a:pPr>
              <a:lnSpc>
                <a:spcPct val="90000"/>
              </a:lnSpc>
              <a:buFont typeface="Arial" pitchFamily="34" charset="0"/>
              <a:buChar char="•"/>
              <a:defRPr/>
            </a:pPr>
            <a:r>
              <a:rPr lang="en-US" i="1" dirty="0" smtClean="0"/>
              <a:t>My System </a:t>
            </a:r>
            <a:r>
              <a:rPr lang="en-US" dirty="0" smtClean="0"/>
              <a:t>– the local computer; the one you are currently using</a:t>
            </a:r>
          </a:p>
          <a:p>
            <a:pPr>
              <a:lnSpc>
                <a:spcPct val="90000"/>
              </a:lnSpc>
              <a:buFont typeface="Arial" pitchFamily="34" charset="0"/>
              <a:buChar char="•"/>
              <a:defRPr/>
            </a:pPr>
            <a:r>
              <a:rPr lang="en-US" i="1" dirty="0" smtClean="0"/>
              <a:t>Remote  Systems – </a:t>
            </a:r>
            <a:r>
              <a:rPr lang="en-US" dirty="0" smtClean="0"/>
              <a:t>computers  or devices (</a:t>
            </a:r>
            <a:r>
              <a:rPr lang="en-US" dirty="0" err="1" smtClean="0"/>
              <a:t>cRIO</a:t>
            </a:r>
            <a:r>
              <a:rPr lang="en-US" dirty="0" smtClean="0"/>
              <a:t>, PXI) that are available to communicate with local computer through the internet</a:t>
            </a:r>
          </a:p>
        </p:txBody>
      </p:sp>
      <p:pic>
        <p:nvPicPr>
          <p:cNvPr id="1028" name="Picture 4"/>
          <p:cNvPicPr>
            <a:picLocks noChangeAspect="1" noChangeArrowheads="1"/>
          </p:cNvPicPr>
          <p:nvPr/>
        </p:nvPicPr>
        <p:blipFill>
          <a:blip r:embed="rId3" cstate="print"/>
          <a:srcRect b="5224"/>
          <a:stretch>
            <a:fillRect/>
          </a:stretch>
        </p:blipFill>
        <p:spPr bwMode="auto">
          <a:xfrm>
            <a:off x="5257800" y="1197769"/>
            <a:ext cx="3048000" cy="2764631"/>
          </a:xfrm>
          <a:prstGeom prst="rect">
            <a:avLst/>
          </a:prstGeom>
          <a:noFill/>
          <a:ln w="9525">
            <a:noFill/>
            <a:miter lim="800000"/>
            <a:headEnd/>
            <a:tailEnd/>
          </a:ln>
        </p:spPr>
      </p:pic>
      <p:pic>
        <p:nvPicPr>
          <p:cNvPr id="13" name="Picture 4"/>
          <p:cNvPicPr>
            <a:picLocks noChangeAspect="1" noChangeArrowheads="1"/>
          </p:cNvPicPr>
          <p:nvPr/>
        </p:nvPicPr>
        <p:blipFill>
          <a:blip r:embed="rId3" cstate="print"/>
          <a:srcRect l="27058" t="41984" r="67059" b="49411"/>
          <a:stretch>
            <a:fillRect/>
          </a:stretch>
        </p:blipFill>
        <p:spPr bwMode="auto">
          <a:xfrm>
            <a:off x="838200" y="5181600"/>
            <a:ext cx="381000" cy="533400"/>
          </a:xfrm>
          <a:prstGeom prst="rect">
            <a:avLst/>
          </a:prstGeom>
          <a:noFill/>
          <a:ln w="9525">
            <a:noFill/>
            <a:miter lim="800000"/>
            <a:headEnd/>
            <a:tailEnd/>
          </a:ln>
        </p:spPr>
      </p:pic>
      <p:pic>
        <p:nvPicPr>
          <p:cNvPr id="11266" name="Picture 2" descr="http://img.informer.com/icons/png/32/1140/1140027.png"/>
          <p:cNvPicPr>
            <a:picLocks noChangeAspect="1" noChangeArrowheads="1"/>
          </p:cNvPicPr>
          <p:nvPr/>
        </p:nvPicPr>
        <p:blipFill>
          <a:blip r:embed="rId4" cstate="print"/>
          <a:srcRect/>
          <a:stretch>
            <a:fillRect/>
          </a:stretch>
        </p:blipFill>
        <p:spPr bwMode="auto">
          <a:xfrm>
            <a:off x="7924800" y="609600"/>
            <a:ext cx="898560" cy="898657"/>
          </a:xfrm>
          <a:prstGeom prst="rect">
            <a:avLst/>
          </a:prstGeom>
          <a:noFill/>
        </p:spPr>
      </p:pic>
      <p:pic>
        <p:nvPicPr>
          <p:cNvPr id="15" name="Picture 2" descr="loc_env_max_daq_shortcut_menu.bmp"/>
          <p:cNvPicPr>
            <a:picLocks noChangeAspect="1" noChangeArrowheads="1"/>
          </p:cNvPicPr>
          <p:nvPr/>
        </p:nvPicPr>
        <p:blipFill>
          <a:blip r:embed="rId5" cstate="print"/>
          <a:srcRect l="19345" t="29346" r="76469" b="66990"/>
          <a:stretch>
            <a:fillRect/>
          </a:stretch>
        </p:blipFill>
        <p:spPr bwMode="auto">
          <a:xfrm>
            <a:off x="833966" y="4876800"/>
            <a:ext cx="359833" cy="381000"/>
          </a:xfrm>
          <a:prstGeom prst="rect">
            <a:avLst/>
          </a:prstGeom>
          <a:noFill/>
          <a:ln w="9525">
            <a:noFill/>
            <a:miter lim="800000"/>
            <a:headEnd/>
            <a:tailEnd/>
          </a:ln>
        </p:spPr>
      </p:pic>
      <p:pic>
        <p:nvPicPr>
          <p:cNvPr id="16" name="Picture 2" descr="loc_env_max_daq_shortcut_menu.bmp"/>
          <p:cNvPicPr>
            <a:picLocks noChangeAspect="1" noChangeArrowheads="1"/>
          </p:cNvPicPr>
          <p:nvPr/>
        </p:nvPicPr>
        <p:blipFill>
          <a:blip r:embed="rId5" cstate="print"/>
          <a:srcRect l="19697" t="33627" r="76430" b="63084"/>
          <a:stretch>
            <a:fillRect/>
          </a:stretch>
        </p:blipFill>
        <p:spPr bwMode="auto">
          <a:xfrm>
            <a:off x="762000" y="5704701"/>
            <a:ext cx="381000" cy="3912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ChangeArrowheads="1"/>
          </p:cNvSpPr>
          <p:nvPr/>
        </p:nvSpPr>
        <p:spPr bwMode="auto">
          <a:xfrm>
            <a:off x="701280" y="2870509"/>
            <a:ext cx="7452120" cy="1244291"/>
          </a:xfrm>
          <a:prstGeom prst="rect">
            <a:avLst/>
          </a:prstGeom>
          <a:noFill/>
          <a:ln w="9360">
            <a:noFill/>
            <a:miter lim="800000"/>
            <a:headEnd/>
            <a:tailEnd/>
          </a:ln>
          <a:effectLst/>
        </p:spPr>
        <p:txBody>
          <a:bodyPr lIns="82945" tIns="82945" rIns="82945" bIns="41473" anchor="ct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Demonstration: </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Using Measurement &amp; Automation Explorer (MAX)</a:t>
            </a:r>
          </a:p>
          <a:p>
            <a:pPr marL="914400" indent="-914400">
              <a:tabLst>
                <a:tab pos="656650" algn="l"/>
                <a:tab pos="1313299" algn="l"/>
                <a:tab pos="1969949" algn="l"/>
                <a:tab pos="2626599" algn="l"/>
                <a:tab pos="3283248" algn="l"/>
                <a:tab pos="3939898" algn="l"/>
                <a:tab pos="4596548" algn="l"/>
                <a:tab pos="5253198" algn="l"/>
                <a:tab pos="5909847" algn="l"/>
                <a:tab pos="6566497" algn="l"/>
                <a:tab pos="7223147" algn="l"/>
              </a:tabLst>
            </a:pPr>
            <a:r>
              <a:rPr lang="en-US" sz="4000" i="1" dirty="0" smtClean="0">
                <a:solidFill>
                  <a:srgbClr val="0084D1"/>
                </a:solidFill>
                <a:latin typeface="Cambria" pitchFamily="16" charset="0"/>
              </a:rPr>
              <a:t>	</a:t>
            </a:r>
            <a:r>
              <a:rPr lang="en-US" sz="4000" i="1" dirty="0" smtClean="0">
                <a:latin typeface="Cambria" pitchFamily="16" charset="0"/>
              </a:rPr>
              <a:t>- </a:t>
            </a:r>
            <a:r>
              <a:rPr lang="en-US" sz="2800" dirty="0" smtClean="0">
                <a:latin typeface="Cambria" pitchFamily="16" charset="0"/>
              </a:rPr>
              <a:t>Plug in your </a:t>
            </a:r>
            <a:r>
              <a:rPr lang="en-US" sz="2800" dirty="0" err="1" smtClean="0">
                <a:latin typeface="Cambria" pitchFamily="16" charset="0"/>
              </a:rPr>
              <a:t>myDAQ</a:t>
            </a:r>
            <a:r>
              <a:rPr lang="en-US" sz="2800" dirty="0" smtClean="0">
                <a:latin typeface="Cambria" pitchFamily="16" charset="0"/>
              </a:rPr>
              <a:t> and verify you can see it in MAX</a:t>
            </a:r>
          </a:p>
          <a:p>
            <a:pPr>
              <a:tabLst>
                <a:tab pos="656650" algn="l"/>
                <a:tab pos="1313299" algn="l"/>
                <a:tab pos="1969949" algn="l"/>
                <a:tab pos="2626599" algn="l"/>
                <a:tab pos="3283248" algn="l"/>
                <a:tab pos="3939898" algn="l"/>
                <a:tab pos="4596548" algn="l"/>
                <a:tab pos="5253198" algn="l"/>
                <a:tab pos="5909847" algn="l"/>
                <a:tab pos="6566497" algn="l"/>
                <a:tab pos="7223147" algn="l"/>
              </a:tabLst>
            </a:pPr>
            <a:endParaRPr lang="en-US" sz="4000" i="1" dirty="0">
              <a:latin typeface="Cambri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I_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Narrow"/>
        <a:ea typeface="SimSun"/>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24664</TotalTime>
  <Words>1019</Words>
  <Application>Microsoft Office PowerPoint</Application>
  <PresentationFormat>On-screen Show (4:3)</PresentationFormat>
  <Paragraphs>214</Paragraphs>
  <Slides>19</Slides>
  <Notes>17</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NI_Theme</vt:lpstr>
      <vt:lpstr>1_Office Theme</vt:lpstr>
      <vt:lpstr>PowerPoint Presentation</vt:lpstr>
      <vt:lpstr>Today's Topics</vt:lpstr>
      <vt:lpstr>Review Question 3</vt:lpstr>
      <vt:lpstr>Data Acquisition (DAQ)</vt:lpstr>
      <vt:lpstr>Data Acquisition (DAQ) with myDAQ</vt:lpstr>
      <vt:lpstr>Data Acquisition (DAQ): Software</vt:lpstr>
      <vt:lpstr>Measurement &amp; Automation Explorer</vt:lpstr>
      <vt:lpstr>Measurement &amp; Automation Explorer</vt:lpstr>
      <vt:lpstr>PowerPoint Presentation</vt:lpstr>
      <vt:lpstr>DAQ terminology</vt:lpstr>
      <vt:lpstr>DAQ Assistant</vt:lpstr>
      <vt:lpstr>PowerPoint Presentation</vt:lpstr>
      <vt:lpstr>DAQmx API</vt:lpstr>
      <vt:lpstr>DAQ: Basic Flow</vt:lpstr>
      <vt:lpstr>DAQ: Example</vt:lpstr>
      <vt:lpstr>myDAQ Activity: Audio Equalizer</vt:lpstr>
      <vt:lpstr>myDAQ Activity: Audio Equalizer</vt:lpstr>
      <vt:lpstr>PowerPoint Presentation</vt:lpstr>
      <vt:lpstr>Homework</vt:lpstr>
    </vt:vector>
  </TitlesOfParts>
  <Company>National Instruments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LabVIEW Proficiency Workshop</dc:title>
  <dc:creator>Kristen</dc:creator>
  <cp:lastModifiedBy>matthewb</cp:lastModifiedBy>
  <cp:revision>24</cp:revision>
  <dcterms:created xsi:type="dcterms:W3CDTF">2011-04-14T15:30:24Z</dcterms:created>
  <dcterms:modified xsi:type="dcterms:W3CDTF">2013-08-01T15:28:55Z</dcterms:modified>
</cp:coreProperties>
</file>